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89" r:id="rId4"/>
    <p:sldId id="257" r:id="rId5"/>
    <p:sldId id="259" r:id="rId6"/>
    <p:sldId id="263" r:id="rId7"/>
    <p:sldId id="264" r:id="rId8"/>
    <p:sldId id="271" r:id="rId9"/>
    <p:sldId id="272" r:id="rId10"/>
    <p:sldId id="276" r:id="rId11"/>
    <p:sldId id="280" r:id="rId12"/>
    <p:sldId id="279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/>
    <p:restoredTop sz="94694"/>
  </p:normalViewPr>
  <p:slideViewPr>
    <p:cSldViewPr snapToGrid="0">
      <p:cViewPr varScale="1">
        <p:scale>
          <a:sx n="74" d="100"/>
          <a:sy n="74" d="100"/>
        </p:scale>
        <p:origin x="3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9DEE-B794-8BD2-197D-EDCC2698A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452D04-8F46-1E2C-5F9B-3B071492B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9C128-9033-A87B-42DF-FEB979D2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E48C-E233-CC44-AC9C-4B5B644177A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88F4-BAFE-7E77-2601-E3CF3B03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22088-1805-8AF7-F78A-44674BB6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02D6-402A-B846-BF0D-F8F5CF68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0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B0767-1CB2-A20D-E582-5A631152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E6F7BD-8111-0770-8856-95A6CC6B4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9225E-6EDB-9461-2360-87A251D3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E48C-E233-CC44-AC9C-4B5B644177A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C2C1B-B0D3-6102-6D55-C9873593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F59D7-8C55-E0C5-BF57-E45B14B9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02D6-402A-B846-BF0D-F8F5CF68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5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A626BF-C5DE-24F7-A189-362233E75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15E47-2B36-E440-8C6A-6FAF5A138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E3FCD-B39A-C452-F582-30431973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E48C-E233-CC44-AC9C-4B5B644177A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B3FD1-7738-EDF3-72D7-975DA96D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941F4-6FB6-3DBD-B1A3-2614C214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02D6-402A-B846-BF0D-F8F5CF68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5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1174C-4ED9-A7F1-6F66-ED7479B6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7C1B6-2AD5-C6B0-2866-D88B0E464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6FEB0-9EBA-8124-A566-6A80A1DC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E48C-E233-CC44-AC9C-4B5B644177A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1AA19-6929-918D-7229-752EBFB5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4E1A0-3BB7-4269-9BD1-E1D68FFC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02D6-402A-B846-BF0D-F8F5CF68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6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D769-5D55-45AA-498B-D418290E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E39A6-F5F0-EA23-5C82-1E4889A69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D424A-113C-5314-BAF0-C90111B2D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E48C-E233-CC44-AC9C-4B5B644177A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2E28E-4531-AE63-756B-F7978CFD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FB937-E5DA-68BA-356D-EBD63236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02D6-402A-B846-BF0D-F8F5CF68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1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43700-FBA4-BB1F-6818-4DD4CE4E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D4B9E-41E9-3FDE-DF1D-0E95436C1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F01B0-5518-B973-E542-C08EA701E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514CE-5505-EEF3-C0DC-01AA2465D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E48C-E233-CC44-AC9C-4B5B644177A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33AEB-188E-F149-657A-A0100A08F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49E8F-D47C-1A70-793D-720932ED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02D6-402A-B846-BF0D-F8F5CF68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5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1C38E-C439-DC5D-47BE-5E4C9C6F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4958F-5639-B201-73AC-CCB7B0DC4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64202-670A-14D1-A0D9-A8D658C95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EE364-E471-C196-675A-406A6798D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3A8408-A038-3AE0-C8DC-3B0802DB8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02EA67-3D20-3F6C-C401-9213F92C8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E48C-E233-CC44-AC9C-4B5B644177A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B259C7-CC9B-3F2A-2893-29AA84CA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F4DBD-5043-45ED-CF3D-12937167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02D6-402A-B846-BF0D-F8F5CF68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1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022C-4962-C97F-6A6C-98FA8437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D71DF-246F-D2CC-51CC-04F01C02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E48C-E233-CC44-AC9C-4B5B644177A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7C69C-AC38-CC72-4616-DF702884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04DA2-A461-6297-EB57-DCD55FDD5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02D6-402A-B846-BF0D-F8F5CF68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09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AD8FE5-64D4-DF22-143A-6E8C363C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E48C-E233-CC44-AC9C-4B5B644177A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39FBF-7217-3FFC-D77F-E94BEB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115ED-C125-E498-8F8C-1B0FAC08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02D6-402A-B846-BF0D-F8F5CF68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3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1C06-B631-98CF-D4BE-E5F52CE44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B4EA9-17D8-EE98-480F-93B181AE8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78F65-9F4C-BAFF-EDDF-81FEA5FF1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97DF5-7B74-C08B-3D32-B84D033A2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E48C-E233-CC44-AC9C-4B5B644177A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CA4FC-D093-0FC3-5EC7-8B610C3C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F7FC3-AEAE-4823-56A4-F14DDE5B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02D6-402A-B846-BF0D-F8F5CF68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9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2A157-B439-A0B5-6ADB-939517CAA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2C662-87AF-EC2D-77B6-7D242109E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BB5FD-0842-7EBB-294A-C9E78E29D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692AB-035A-41BE-86FA-104D0A7B0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E48C-E233-CC44-AC9C-4B5B644177A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1DFD1-B950-F5BF-3942-89B87D99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F3725-964B-AAC8-CCB4-D5EE0957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D02D6-402A-B846-BF0D-F8F5CF68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1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4DB4D8-C432-7958-89C4-A79A8A7B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34C41-3BB8-B32B-346B-C3F423F5D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AF102-1618-08B4-E53C-BEAD99C9E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2E48C-E233-CC44-AC9C-4B5B644177AF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1BA77-DB52-4EDC-15DD-88B7696FF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EF6C-68EF-071A-1180-D3E28E710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D02D6-402A-B846-BF0D-F8F5CF68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9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nnahsawtell.co.uk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picturehooks.org.uk/new-picture-hooks-competition-with-a-twist-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5E4BC225-2967-5EA5-0E1F-93463F6EC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697" y="581648"/>
            <a:ext cx="6653028" cy="34817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246CA-4EC0-67BA-933B-FE08B8DE8D18}"/>
              </a:ext>
            </a:extLst>
          </p:cNvPr>
          <p:cNvSpPr txBox="1"/>
          <p:nvPr/>
        </p:nvSpPr>
        <p:spPr>
          <a:xfrm>
            <a:off x="3169185" y="4063399"/>
            <a:ext cx="6566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rgbClr val="660066"/>
                </a:solidFill>
              </a:rPr>
              <a:t>Art workshop</a:t>
            </a:r>
          </a:p>
        </p:txBody>
      </p:sp>
    </p:spTree>
    <p:extLst>
      <p:ext uri="{BB962C8B-B14F-4D97-AF65-F5344CB8AC3E}">
        <p14:creationId xmlns:p14="http://schemas.microsoft.com/office/powerpoint/2010/main" val="2257951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house and a tree&#10;&#10;Description automatically generated">
            <a:extLst>
              <a:ext uri="{FF2B5EF4-FFF2-40B4-BE49-F238E27FC236}">
                <a16:creationId xmlns:a16="http://schemas.microsoft.com/office/drawing/2014/main" id="{477E307C-F054-EE0D-1D82-1CF80B040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448" y="1142993"/>
            <a:ext cx="7772400" cy="5409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2E47EB-FFE9-D994-0714-ECC4B6CA8E4C}"/>
              </a:ext>
            </a:extLst>
          </p:cNvPr>
          <p:cNvSpPr txBox="1"/>
          <p:nvPr/>
        </p:nvSpPr>
        <p:spPr>
          <a:xfrm>
            <a:off x="388883" y="516510"/>
            <a:ext cx="610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art-work made by children  ‘Changing Homes’</a:t>
            </a:r>
          </a:p>
        </p:txBody>
      </p:sp>
    </p:spTree>
    <p:extLst>
      <p:ext uri="{BB962C8B-B14F-4D97-AF65-F5344CB8AC3E}">
        <p14:creationId xmlns:p14="http://schemas.microsoft.com/office/powerpoint/2010/main" val="3527030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posters with drawings&#10;&#10;Description automatically generated with medium confidence">
            <a:extLst>
              <a:ext uri="{FF2B5EF4-FFF2-40B4-BE49-F238E27FC236}">
                <a16:creationId xmlns:a16="http://schemas.microsoft.com/office/drawing/2014/main" id="{CDD0F780-E17D-A0DD-4D30-2CDDBD26E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043" y="1100931"/>
            <a:ext cx="7772400" cy="5430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57F9C-D179-6E5D-DE42-B714BE4428B5}"/>
              </a:ext>
            </a:extLst>
          </p:cNvPr>
          <p:cNvSpPr txBox="1"/>
          <p:nvPr/>
        </p:nvSpPr>
        <p:spPr>
          <a:xfrm>
            <a:off x="388883" y="516510"/>
            <a:ext cx="610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art-work made by children  ‘Changing Minds’</a:t>
            </a:r>
          </a:p>
        </p:txBody>
      </p:sp>
    </p:spTree>
    <p:extLst>
      <p:ext uri="{BB962C8B-B14F-4D97-AF65-F5344CB8AC3E}">
        <p14:creationId xmlns:p14="http://schemas.microsoft.com/office/powerpoint/2010/main" val="1227522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lage of drawings of people and a fence&#10;&#10;Description automatically generated">
            <a:extLst>
              <a:ext uri="{FF2B5EF4-FFF2-40B4-BE49-F238E27FC236}">
                <a16:creationId xmlns:a16="http://schemas.microsoft.com/office/drawing/2014/main" id="{9EED8901-F087-40AB-DA78-BA4B15E29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909" y="975714"/>
            <a:ext cx="7772400" cy="5457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2F19E0-4E15-D6F4-4DEA-4AB825286EF0}"/>
              </a:ext>
            </a:extLst>
          </p:cNvPr>
          <p:cNvSpPr txBox="1"/>
          <p:nvPr/>
        </p:nvSpPr>
        <p:spPr>
          <a:xfrm>
            <a:off x="388883" y="516510"/>
            <a:ext cx="610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art-work made by children  ‘Changing Schools’</a:t>
            </a:r>
          </a:p>
        </p:txBody>
      </p:sp>
    </p:spTree>
    <p:extLst>
      <p:ext uri="{BB962C8B-B14F-4D97-AF65-F5344CB8AC3E}">
        <p14:creationId xmlns:p14="http://schemas.microsoft.com/office/powerpoint/2010/main" val="3567673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children's drawings&#10;&#10;Description automatically generated">
            <a:extLst>
              <a:ext uri="{FF2B5EF4-FFF2-40B4-BE49-F238E27FC236}">
                <a16:creationId xmlns:a16="http://schemas.microsoft.com/office/drawing/2014/main" id="{A7C2A0C2-0ECC-F9D5-1CA4-CD2F500DF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330" y="1100931"/>
            <a:ext cx="7772400" cy="55383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6D6588-4B04-C470-DA22-79EF97298D44}"/>
              </a:ext>
            </a:extLst>
          </p:cNvPr>
          <p:cNvSpPr txBox="1"/>
          <p:nvPr/>
        </p:nvSpPr>
        <p:spPr>
          <a:xfrm>
            <a:off x="388883" y="516510"/>
            <a:ext cx="610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art-work made by children  ‘Changing Bodies’</a:t>
            </a:r>
          </a:p>
        </p:txBody>
      </p:sp>
    </p:spTree>
    <p:extLst>
      <p:ext uri="{BB962C8B-B14F-4D97-AF65-F5344CB8AC3E}">
        <p14:creationId xmlns:p14="http://schemas.microsoft.com/office/powerpoint/2010/main" val="224382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C8B4C4-EEDB-1E29-1BB7-009749B20C91}"/>
              </a:ext>
            </a:extLst>
          </p:cNvPr>
          <p:cNvSpPr txBox="1"/>
          <p:nvPr/>
        </p:nvSpPr>
        <p:spPr>
          <a:xfrm>
            <a:off x="596101" y="614117"/>
            <a:ext cx="107655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Hannah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Sawtell’s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sketchbook process…</a:t>
            </a:r>
          </a:p>
          <a:p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Before drawing, Hannah pre-prepares pages with washes of paint. She uses gouache,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watercolour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and emulsion paints.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some pages she makes a border using washi tape. Masking tape can also be used.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the artwork Hannah uses a mixed media approach, using materials such as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waterbased-colour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pencils, neo-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oil pastels, paint sticks, pastels, brush pens, and acrylic marker pens.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can find out more about Hannah on her website: </a:t>
            </a:r>
            <a:r>
              <a:rPr lang="en-GB" sz="2400" dirty="0">
                <a:hlinkClick r:id="rId2"/>
              </a:rPr>
              <a:t>Hannah Sawtell Illustration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7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CAD00-894A-84B1-FF59-934BFAE9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Hannah’s blank page </a:t>
            </a:r>
          </a:p>
        </p:txBody>
      </p:sp>
      <p:pic>
        <p:nvPicPr>
          <p:cNvPr id="5" name="Picture 4" descr="A white paper with red border&#10;&#10;Description automatically generated">
            <a:extLst>
              <a:ext uri="{FF2B5EF4-FFF2-40B4-BE49-F238E27FC236}">
                <a16:creationId xmlns:a16="http://schemas.microsoft.com/office/drawing/2014/main" id="{49763591-A333-F299-843D-6472931E8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342" y="1690686"/>
            <a:ext cx="6467218" cy="473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pictures of children playing archery&#10;&#10;Description automatically generated">
            <a:extLst>
              <a:ext uri="{FF2B5EF4-FFF2-40B4-BE49-F238E27FC236}">
                <a16:creationId xmlns:a16="http://schemas.microsoft.com/office/drawing/2014/main" id="{7C321D43-C594-D475-348C-233D074E9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06" y="1518248"/>
            <a:ext cx="4976631" cy="3321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87501C-C58F-8E89-5319-F75C57EE5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06" y="365125"/>
            <a:ext cx="10515600" cy="132556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Hannah’s sketchbook</a:t>
            </a:r>
          </a:p>
        </p:txBody>
      </p:sp>
      <p:pic>
        <p:nvPicPr>
          <p:cNvPr id="3" name="Picture 2" descr="An open book with a drawing of people in a park&#10;&#10;Description automatically generated">
            <a:extLst>
              <a:ext uri="{FF2B5EF4-FFF2-40B4-BE49-F238E27FC236}">
                <a16:creationId xmlns:a16="http://schemas.microsoft.com/office/drawing/2014/main" id="{5604761E-04AF-C181-2B59-65F39C792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860" y="2603834"/>
            <a:ext cx="5248146" cy="35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77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ketch of a restaurant&#10;&#10;Description automatically generated">
            <a:extLst>
              <a:ext uri="{FF2B5EF4-FFF2-40B4-BE49-F238E27FC236}">
                <a16:creationId xmlns:a16="http://schemas.microsoft.com/office/drawing/2014/main" id="{A2AF0ACC-F218-AA37-05FA-B507CDED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14" y="1071880"/>
            <a:ext cx="5684046" cy="3794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C3A090-9FC6-4F95-99FF-72FB760BB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06" y="365125"/>
            <a:ext cx="10515600" cy="132556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Hannah’s sketchbook</a:t>
            </a:r>
          </a:p>
        </p:txBody>
      </p:sp>
      <p:pic>
        <p:nvPicPr>
          <p:cNvPr id="3" name="Picture 2" descr="An open book with a drawing of buildings and a boat&#10;&#10;Description automatically generated">
            <a:extLst>
              <a:ext uri="{FF2B5EF4-FFF2-40B4-BE49-F238E27FC236}">
                <a16:creationId xmlns:a16="http://schemas.microsoft.com/office/drawing/2014/main" id="{766507CA-A6FC-CEDD-F383-CDD32A0F2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970" y="3098800"/>
            <a:ext cx="5297199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76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lar drawing of arrows&#10;&#10;Description automatically generated">
            <a:extLst>
              <a:ext uri="{FF2B5EF4-FFF2-40B4-BE49-F238E27FC236}">
                <a16:creationId xmlns:a16="http://schemas.microsoft.com/office/drawing/2014/main" id="{2F240E77-354C-2D07-E002-54701871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158" y="391641"/>
            <a:ext cx="6074719" cy="607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C8434-0266-B68A-00B8-85DA691D9425}"/>
              </a:ext>
            </a:extLst>
          </p:cNvPr>
          <p:cNvSpPr txBox="1"/>
          <p:nvPr/>
        </p:nvSpPr>
        <p:spPr>
          <a:xfrm>
            <a:off x="494270" y="391640"/>
            <a:ext cx="3941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Complimentary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opposites</a:t>
            </a:r>
          </a:p>
        </p:txBody>
      </p:sp>
    </p:spTree>
    <p:extLst>
      <p:ext uri="{BB962C8B-B14F-4D97-AF65-F5344CB8AC3E}">
        <p14:creationId xmlns:p14="http://schemas.microsoft.com/office/powerpoint/2010/main" val="154169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A27344-8A83-0FCE-BC3C-36F00BAD6BA3}"/>
              </a:ext>
            </a:extLst>
          </p:cNvPr>
          <p:cNvSpPr txBox="1"/>
          <p:nvPr/>
        </p:nvSpPr>
        <p:spPr>
          <a:xfrm>
            <a:off x="473724" y="297455"/>
            <a:ext cx="116106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Picture Hooks Illustrations ‘Leap of Faith’ by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Julia Morris</a:t>
            </a: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https://www.picturehooks.org.uk/new-picture-hooks-competition-with-a-twist-2/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artoon of a frog on a cliff edge&#10;&#10;Description automatically generated">
            <a:extLst>
              <a:ext uri="{FF2B5EF4-FFF2-40B4-BE49-F238E27FC236}">
                <a16:creationId xmlns:a16="http://schemas.microsoft.com/office/drawing/2014/main" id="{0EF08325-0B19-03A8-8689-73929F339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68" y="1454226"/>
            <a:ext cx="4735833" cy="4814371"/>
          </a:xfrm>
          <a:prstGeom prst="rect">
            <a:avLst/>
          </a:prstGeom>
        </p:spPr>
      </p:pic>
      <p:pic>
        <p:nvPicPr>
          <p:cNvPr id="8" name="Picture 7" descr="A frog swimming in water with flowers&#10;&#10;Description automatically generated">
            <a:extLst>
              <a:ext uri="{FF2B5EF4-FFF2-40B4-BE49-F238E27FC236}">
                <a16:creationId xmlns:a16="http://schemas.microsoft.com/office/drawing/2014/main" id="{556866FE-A17A-A04F-69A9-110F31A89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043" y="1454226"/>
            <a:ext cx="4751644" cy="481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56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group of people&#10;&#10;Description automatically generated">
            <a:extLst>
              <a:ext uri="{FF2B5EF4-FFF2-40B4-BE49-F238E27FC236}">
                <a16:creationId xmlns:a16="http://schemas.microsoft.com/office/drawing/2014/main" id="{2EB4E251-3F29-D6B7-234B-06B45BC85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521" y="1064211"/>
            <a:ext cx="7772400" cy="5500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EE2C91-69F9-3C67-D6BF-2993F27A32F2}"/>
              </a:ext>
            </a:extLst>
          </p:cNvPr>
          <p:cNvSpPr txBox="1"/>
          <p:nvPr/>
        </p:nvSpPr>
        <p:spPr>
          <a:xfrm>
            <a:off x="388883" y="516510"/>
            <a:ext cx="610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art-work made by children  ‘Changing Families’</a:t>
            </a:r>
          </a:p>
        </p:txBody>
      </p:sp>
    </p:spTree>
    <p:extLst>
      <p:ext uri="{BB962C8B-B14F-4D97-AF65-F5344CB8AC3E}">
        <p14:creationId xmlns:p14="http://schemas.microsoft.com/office/powerpoint/2010/main" val="184893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's drawing of two different colors&#10;&#10;Description automatically generated">
            <a:extLst>
              <a:ext uri="{FF2B5EF4-FFF2-40B4-BE49-F238E27FC236}">
                <a16:creationId xmlns:a16="http://schemas.microsoft.com/office/drawing/2014/main" id="{3A693AE8-6F94-2DB8-1980-9FA410AFD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397" y="1027531"/>
            <a:ext cx="7772400" cy="5463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A4FDB4-6A2D-E790-5BBF-E2B13ED4E190}"/>
              </a:ext>
            </a:extLst>
          </p:cNvPr>
          <p:cNvSpPr txBox="1"/>
          <p:nvPr/>
        </p:nvSpPr>
        <p:spPr>
          <a:xfrm>
            <a:off x="388883" y="516510"/>
            <a:ext cx="610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art-work made by children  ‘Changing Friendships’</a:t>
            </a:r>
          </a:p>
        </p:txBody>
      </p:sp>
    </p:spTree>
    <p:extLst>
      <p:ext uri="{BB962C8B-B14F-4D97-AF65-F5344CB8AC3E}">
        <p14:creationId xmlns:p14="http://schemas.microsoft.com/office/powerpoint/2010/main" val="1915235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189</Words>
  <Application>Microsoft Office PowerPoint</Application>
  <PresentationFormat>Widescreen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Hannah’s blank page </vt:lpstr>
      <vt:lpstr>Hannah’s sketchbook</vt:lpstr>
      <vt:lpstr>Hannah’s sketchbook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Sawtell</dc:creator>
  <cp:lastModifiedBy>Catherine Kirk</cp:lastModifiedBy>
  <cp:revision>20</cp:revision>
  <cp:lastPrinted>2024-04-16T11:32:14Z</cp:lastPrinted>
  <dcterms:created xsi:type="dcterms:W3CDTF">2024-04-16T11:31:52Z</dcterms:created>
  <dcterms:modified xsi:type="dcterms:W3CDTF">2024-06-18T13:55:15Z</dcterms:modified>
</cp:coreProperties>
</file>