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8" r:id="rId4"/>
    <p:sldId id="259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58" r:id="rId1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C40F2-4C69-4911-94AB-B98B5E74D769}" v="1857" dt="2025-04-29T12:06:42.139"/>
    <p1510:client id="{41361CC2-C246-49FE-990B-E5064AE0FAFB}" v="2" dt="2025-04-30T07:16:28.673"/>
    <p1510:client id="{69B8478D-330A-48DC-8311-F0110A49A606}" v="2955" dt="2025-04-29T11:45:16.63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53" d="100"/>
          <a:sy n="53" d="100"/>
        </p:scale>
        <p:origin x="452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in Iqbal" userId="30af8037-896f-4f62-af34-b38c0897f088" providerId="ADAL" clId="{69B8478D-330A-48DC-8311-F0110A49A606}"/>
    <pc:docChg chg="undo custSel addSld delSld modSld sldOrd">
      <pc:chgData name="Zain Iqbal" userId="30af8037-896f-4f62-af34-b38c0897f088" providerId="ADAL" clId="{69B8478D-330A-48DC-8311-F0110A49A606}" dt="2025-04-29T11:45:18.805" v="4662" actId="478"/>
      <pc:docMkLst>
        <pc:docMk/>
      </pc:docMkLst>
      <pc:sldChg chg="addSp modSp mod">
        <pc:chgData name="Zain Iqbal" userId="30af8037-896f-4f62-af34-b38c0897f088" providerId="ADAL" clId="{69B8478D-330A-48DC-8311-F0110A49A606}" dt="2025-04-29T11:13:07.769" v="47" actId="29295"/>
        <pc:sldMkLst>
          <pc:docMk/>
          <pc:sldMk cId="0" sldId="256"/>
        </pc:sldMkLst>
        <pc:spChg chg="add mod">
          <ac:chgData name="Zain Iqbal" userId="30af8037-896f-4f62-af34-b38c0897f088" providerId="ADAL" clId="{69B8478D-330A-48DC-8311-F0110A49A606}" dt="2025-04-29T11:12:52.401" v="46" actId="1076"/>
          <ac:spMkLst>
            <pc:docMk/>
            <pc:sldMk cId="0" sldId="256"/>
            <ac:spMk id="7" creationId="{23E92889-62C4-DB8C-9085-516D9A2B6B4C}"/>
          </ac:spMkLst>
        </pc:spChg>
        <pc:picChg chg="mod">
          <ac:chgData name="Zain Iqbal" userId="30af8037-896f-4f62-af34-b38c0897f088" providerId="ADAL" clId="{69B8478D-330A-48DC-8311-F0110A49A606}" dt="2025-04-29T11:13:07.769" v="47" actId="29295"/>
          <ac:picMkLst>
            <pc:docMk/>
            <pc:sldMk cId="0" sldId="256"/>
            <ac:picMk id="3" creationId="{00000000-0000-0000-0000-000000000000}"/>
          </ac:picMkLst>
        </pc:picChg>
      </pc:sldChg>
      <pc:sldChg chg="addSp delSp modSp mod modAnim">
        <pc:chgData name="Zain Iqbal" userId="30af8037-896f-4f62-af34-b38c0897f088" providerId="ADAL" clId="{69B8478D-330A-48DC-8311-F0110A49A606}" dt="2025-04-29T11:17:52.722" v="394"/>
        <pc:sldMkLst>
          <pc:docMk/>
          <pc:sldMk cId="0" sldId="257"/>
        </pc:sldMkLst>
        <pc:spChg chg="mod">
          <ac:chgData name="Zain Iqbal" userId="30af8037-896f-4f62-af34-b38c0897f088" providerId="ADAL" clId="{69B8478D-330A-48DC-8311-F0110A49A606}" dt="2025-04-29T11:14:33.503" v="117" actId="164"/>
          <ac:spMkLst>
            <pc:docMk/>
            <pc:sldMk cId="0" sldId="257"/>
            <ac:spMk id="4" creationId="{00000000-0000-0000-0000-000000000000}"/>
          </ac:spMkLst>
        </pc:spChg>
        <pc:spChg chg="mod">
          <ac:chgData name="Zain Iqbal" userId="30af8037-896f-4f62-af34-b38c0897f088" providerId="ADAL" clId="{69B8478D-330A-48DC-8311-F0110A49A606}" dt="2025-04-29T11:14:33.503" v="117" actId="164"/>
          <ac:spMkLst>
            <pc:docMk/>
            <pc:sldMk cId="0" sldId="257"/>
            <ac:spMk id="5" creationId="{00000000-0000-0000-0000-000000000000}"/>
          </ac:spMkLst>
        </pc:spChg>
        <pc:spChg chg="add del mod">
          <ac:chgData name="Zain Iqbal" userId="30af8037-896f-4f62-af34-b38c0897f088" providerId="ADAL" clId="{69B8478D-330A-48DC-8311-F0110A49A606}" dt="2025-04-29T11:14:46.019" v="121" actId="21"/>
          <ac:spMkLst>
            <pc:docMk/>
            <pc:sldMk cId="0" sldId="257"/>
            <ac:spMk id="10" creationId="{1F953418-2C37-50E2-AB77-B0CAD9D6723F}"/>
          </ac:spMkLst>
        </pc:spChg>
        <pc:spChg chg="add mod">
          <ac:chgData name="Zain Iqbal" userId="30af8037-896f-4f62-af34-b38c0897f088" providerId="ADAL" clId="{69B8478D-330A-48DC-8311-F0110A49A606}" dt="2025-04-29T11:16:02.785" v="309" actId="1076"/>
          <ac:spMkLst>
            <pc:docMk/>
            <pc:sldMk cId="0" sldId="257"/>
            <ac:spMk id="12" creationId="{1F953418-2C37-50E2-AB77-B0CAD9D6723F}"/>
          </ac:spMkLst>
        </pc:spChg>
        <pc:spChg chg="add mod">
          <ac:chgData name="Zain Iqbal" userId="30af8037-896f-4f62-af34-b38c0897f088" providerId="ADAL" clId="{69B8478D-330A-48DC-8311-F0110A49A606}" dt="2025-04-29T11:17:39.409" v="391" actId="404"/>
          <ac:spMkLst>
            <pc:docMk/>
            <pc:sldMk cId="0" sldId="257"/>
            <ac:spMk id="13" creationId="{B19F7167-E7EB-9E77-84B1-89E0A01A77D6}"/>
          </ac:spMkLst>
        </pc:spChg>
        <pc:spChg chg="add mod">
          <ac:chgData name="Zain Iqbal" userId="30af8037-896f-4f62-af34-b38c0897f088" providerId="ADAL" clId="{69B8478D-330A-48DC-8311-F0110A49A606}" dt="2025-04-29T11:17:10.516" v="367" actId="403"/>
          <ac:spMkLst>
            <pc:docMk/>
            <pc:sldMk cId="0" sldId="257"/>
            <ac:spMk id="14" creationId="{AFCFFF9F-A2A2-6A4F-485A-C256DE7F8774}"/>
          </ac:spMkLst>
        </pc:spChg>
        <pc:spChg chg="add mod">
          <ac:chgData name="Zain Iqbal" userId="30af8037-896f-4f62-af34-b38c0897f088" providerId="ADAL" clId="{69B8478D-330A-48DC-8311-F0110A49A606}" dt="2025-04-29T11:17:34.854" v="390" actId="404"/>
          <ac:spMkLst>
            <pc:docMk/>
            <pc:sldMk cId="0" sldId="257"/>
            <ac:spMk id="15" creationId="{CB996A26-8067-6399-6153-4818E31CD4FF}"/>
          </ac:spMkLst>
        </pc:spChg>
        <pc:grpChg chg="mod">
          <ac:chgData name="Zain Iqbal" userId="30af8037-896f-4f62-af34-b38c0897f088" providerId="ADAL" clId="{69B8478D-330A-48DC-8311-F0110A49A606}" dt="2025-04-29T11:14:33.503" v="117" actId="164"/>
          <ac:grpSpMkLst>
            <pc:docMk/>
            <pc:sldMk cId="0" sldId="257"/>
            <ac:grpSpMk id="6" creationId="{00000000-0000-0000-0000-000000000000}"/>
          </ac:grpSpMkLst>
        </pc:grpChg>
        <pc:grpChg chg="add mod">
          <ac:chgData name="Zain Iqbal" userId="30af8037-896f-4f62-af34-b38c0897f088" providerId="ADAL" clId="{69B8478D-330A-48DC-8311-F0110A49A606}" dt="2025-04-29T11:14:38.934" v="119" actId="1076"/>
          <ac:grpSpMkLst>
            <pc:docMk/>
            <pc:sldMk cId="0" sldId="257"/>
            <ac:grpSpMk id="11" creationId="{F42772D7-C646-08F6-C701-AFB0677AE185}"/>
          </ac:grpSpMkLst>
        </pc:grpChg>
        <pc:picChg chg="mod">
          <ac:chgData name="Zain Iqbal" userId="30af8037-896f-4f62-af34-b38c0897f088" providerId="ADAL" clId="{69B8478D-330A-48DC-8311-F0110A49A606}" dt="2025-04-29T11:14:43.495" v="120" actId="14100"/>
          <ac:picMkLst>
            <pc:docMk/>
            <pc:sldMk cId="0" sldId="257"/>
            <ac:picMk id="2" creationId="{00000000-0000-0000-0000-000000000000}"/>
          </ac:picMkLst>
        </pc:picChg>
        <pc:picChg chg="mod">
          <ac:chgData name="Zain Iqbal" userId="30af8037-896f-4f62-af34-b38c0897f088" providerId="ADAL" clId="{69B8478D-330A-48DC-8311-F0110A49A606}" dt="2025-04-29T11:13:38.304" v="48" actId="29295"/>
          <ac:picMkLst>
            <pc:docMk/>
            <pc:sldMk cId="0" sldId="257"/>
            <ac:picMk id="3" creationId="{00000000-0000-0000-0000-000000000000}"/>
          </ac:picMkLst>
        </pc:picChg>
        <pc:picChg chg="mod">
          <ac:chgData name="Zain Iqbal" userId="30af8037-896f-4f62-af34-b38c0897f088" providerId="ADAL" clId="{69B8478D-330A-48DC-8311-F0110A49A606}" dt="2025-04-29T11:14:28.541" v="116" actId="1076"/>
          <ac:picMkLst>
            <pc:docMk/>
            <pc:sldMk cId="0" sldId="257"/>
            <ac:picMk id="8" creationId="{00000000-0000-0000-0000-000000000000}"/>
          </ac:picMkLst>
        </pc:picChg>
      </pc:sldChg>
      <pc:sldChg chg="addSp delSp modSp mod delAnim modAnim">
        <pc:chgData name="Zain Iqbal" userId="30af8037-896f-4f62-af34-b38c0897f088" providerId="ADAL" clId="{69B8478D-330A-48DC-8311-F0110A49A606}" dt="2025-04-29T11:45:18.805" v="4662" actId="478"/>
        <pc:sldMkLst>
          <pc:docMk/>
          <pc:sldMk cId="0" sldId="258"/>
        </pc:sldMkLst>
        <pc:spChg chg="mod">
          <ac:chgData name="Zain Iqbal" userId="30af8037-896f-4f62-af34-b38c0897f088" providerId="ADAL" clId="{69B8478D-330A-48DC-8311-F0110A49A606}" dt="2025-04-29T11:44:18.770" v="4478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Zain Iqbal" userId="30af8037-896f-4f62-af34-b38c0897f088" providerId="ADAL" clId="{69B8478D-330A-48DC-8311-F0110A49A606}" dt="2025-04-29T11:44:11.609" v="4475"/>
          <ac:spMkLst>
            <pc:docMk/>
            <pc:sldMk cId="0" sldId="258"/>
            <ac:spMk id="8" creationId="{3C6498C2-60F4-0F58-2178-0A6D6C3F6E6E}"/>
          </ac:spMkLst>
        </pc:spChg>
        <pc:spChg chg="mod">
          <ac:chgData name="Zain Iqbal" userId="30af8037-896f-4f62-af34-b38c0897f088" providerId="ADAL" clId="{69B8478D-330A-48DC-8311-F0110A49A606}" dt="2025-04-29T11:44:11.609" v="4475"/>
          <ac:spMkLst>
            <pc:docMk/>
            <pc:sldMk cId="0" sldId="258"/>
            <ac:spMk id="9" creationId="{9E27AB0F-1DEA-09B5-F626-A41FC770BEE4}"/>
          </ac:spMkLst>
        </pc:spChg>
        <pc:spChg chg="mod">
          <ac:chgData name="Zain Iqbal" userId="30af8037-896f-4f62-af34-b38c0897f088" providerId="ADAL" clId="{69B8478D-330A-48DC-8311-F0110A49A606}" dt="2025-04-29T11:44:11.609" v="4475"/>
          <ac:spMkLst>
            <pc:docMk/>
            <pc:sldMk cId="0" sldId="258"/>
            <ac:spMk id="11" creationId="{3B2B51EC-2B43-057C-F3B4-7B40A0F420ED}"/>
          </ac:spMkLst>
        </pc:spChg>
        <pc:spChg chg="add mod">
          <ac:chgData name="Zain Iqbal" userId="30af8037-896f-4f62-af34-b38c0897f088" providerId="ADAL" clId="{69B8478D-330A-48DC-8311-F0110A49A606}" dt="2025-04-29T11:45:12.458" v="4660" actId="14100"/>
          <ac:spMkLst>
            <pc:docMk/>
            <pc:sldMk cId="0" sldId="258"/>
            <ac:spMk id="13" creationId="{AE2CB64C-40C1-B0AF-AFD1-6BBE3961F7BC}"/>
          </ac:spMkLst>
        </pc:spChg>
        <pc:spChg chg="add del mod">
          <ac:chgData name="Zain Iqbal" userId="30af8037-896f-4f62-af34-b38c0897f088" providerId="ADAL" clId="{69B8478D-330A-48DC-8311-F0110A49A606}" dt="2025-04-29T11:44:27.525" v="4480" actId="478"/>
          <ac:spMkLst>
            <pc:docMk/>
            <pc:sldMk cId="0" sldId="258"/>
            <ac:spMk id="14" creationId="{8A1A8007-B436-924A-3099-1A87941E5F85}"/>
          </ac:spMkLst>
        </pc:spChg>
        <pc:spChg chg="add del mod">
          <ac:chgData name="Zain Iqbal" userId="30af8037-896f-4f62-af34-b38c0897f088" providerId="ADAL" clId="{69B8478D-330A-48DC-8311-F0110A49A606}" dt="2025-04-29T11:44:26.921" v="4479" actId="478"/>
          <ac:spMkLst>
            <pc:docMk/>
            <pc:sldMk cId="0" sldId="258"/>
            <ac:spMk id="15" creationId="{6A86CFF2-E03F-6A43-1917-0CDDC23987FF}"/>
          </ac:spMkLst>
        </pc:spChg>
        <pc:spChg chg="add mod">
          <ac:chgData name="Zain Iqbal" userId="30af8037-896f-4f62-af34-b38c0897f088" providerId="ADAL" clId="{69B8478D-330A-48DC-8311-F0110A49A606}" dt="2025-04-29T11:44:32.486" v="4481" actId="1076"/>
          <ac:spMkLst>
            <pc:docMk/>
            <pc:sldMk cId="0" sldId="258"/>
            <ac:spMk id="16" creationId="{8685D30B-935F-F577-C983-D89B996C39C1}"/>
          </ac:spMkLst>
        </pc:spChg>
        <pc:picChg chg="add del mod">
          <ac:chgData name="Zain Iqbal" userId="30af8037-896f-4f62-af34-b38c0897f088" providerId="ADAL" clId="{69B8478D-330A-48DC-8311-F0110A49A606}" dt="2025-04-29T11:44:14.199" v="4476" actId="478"/>
          <ac:picMkLst>
            <pc:docMk/>
            <pc:sldMk cId="0" sldId="258"/>
            <ac:picMk id="4" creationId="{9B3456F3-7543-D018-EC0B-F464042D07D7}"/>
          </ac:picMkLst>
        </pc:picChg>
        <pc:picChg chg="add del mod">
          <ac:chgData name="Zain Iqbal" userId="30af8037-896f-4f62-af34-b38c0897f088" providerId="ADAL" clId="{69B8478D-330A-48DC-8311-F0110A49A606}" dt="2025-04-29T11:45:18.805" v="4662" actId="478"/>
          <ac:picMkLst>
            <pc:docMk/>
            <pc:sldMk cId="0" sldId="258"/>
            <ac:picMk id="6" creationId="{9033113B-B191-0BD7-CD51-45020BBF09CD}"/>
          </ac:picMkLst>
        </pc:picChg>
        <pc:picChg chg="mod">
          <ac:chgData name="Zain Iqbal" userId="30af8037-896f-4f62-af34-b38c0897f088" providerId="ADAL" clId="{69B8478D-330A-48DC-8311-F0110A49A606}" dt="2025-04-29T11:44:11.609" v="4475"/>
          <ac:picMkLst>
            <pc:docMk/>
            <pc:sldMk cId="0" sldId="258"/>
            <ac:picMk id="12" creationId="{9215D9F8-7C5A-5672-EE6F-E646322AED0C}"/>
          </ac:picMkLst>
        </pc:picChg>
      </pc:sldChg>
      <pc:sldChg chg="add del">
        <pc:chgData name="Zain Iqbal" userId="30af8037-896f-4f62-af34-b38c0897f088" providerId="ADAL" clId="{69B8478D-330A-48DC-8311-F0110A49A606}" dt="2025-04-29T11:14:51.446" v="122" actId="47"/>
        <pc:sldMkLst>
          <pc:docMk/>
          <pc:sldMk cId="209061787" sldId="259"/>
        </pc:sldMkLst>
      </pc:sldChg>
      <pc:sldChg chg="addSp modSp add mod modAnim">
        <pc:chgData name="Zain Iqbal" userId="30af8037-896f-4f62-af34-b38c0897f088" providerId="ADAL" clId="{69B8478D-330A-48DC-8311-F0110A49A606}" dt="2025-04-29T11:27:31.352" v="1786"/>
        <pc:sldMkLst>
          <pc:docMk/>
          <pc:sldMk cId="946870826" sldId="259"/>
        </pc:sldMkLst>
        <pc:spChg chg="add mod">
          <ac:chgData name="Zain Iqbal" userId="30af8037-896f-4f62-af34-b38c0897f088" providerId="ADAL" clId="{69B8478D-330A-48DC-8311-F0110A49A606}" dt="2025-04-29T11:18:11.035" v="424" actId="20577"/>
          <ac:spMkLst>
            <pc:docMk/>
            <pc:sldMk cId="946870826" sldId="259"/>
            <ac:spMk id="9" creationId="{0BE8A5A1-42A4-9401-DE09-5E885ADB9DF0}"/>
          </ac:spMkLst>
        </pc:spChg>
        <pc:spChg chg="add mod">
          <ac:chgData name="Zain Iqbal" userId="30af8037-896f-4f62-af34-b38c0897f088" providerId="ADAL" clId="{69B8478D-330A-48DC-8311-F0110A49A606}" dt="2025-04-29T11:20:18.304" v="679" actId="1076"/>
          <ac:spMkLst>
            <pc:docMk/>
            <pc:sldMk cId="946870826" sldId="259"/>
            <ac:spMk id="10" creationId="{9C66B160-4788-EBAF-B548-2478D786B85D}"/>
          </ac:spMkLst>
        </pc:spChg>
        <pc:spChg chg="add mod">
          <ac:chgData name="Zain Iqbal" userId="30af8037-896f-4f62-af34-b38c0897f088" providerId="ADAL" clId="{69B8478D-330A-48DC-8311-F0110A49A606}" dt="2025-04-29T11:20:21.361" v="680" actId="1076"/>
          <ac:spMkLst>
            <pc:docMk/>
            <pc:sldMk cId="946870826" sldId="259"/>
            <ac:spMk id="12" creationId="{6C514FF2-7645-CD19-1FA9-40A877950848}"/>
          </ac:spMkLst>
        </pc:spChg>
        <pc:spChg chg="add mod">
          <ac:chgData name="Zain Iqbal" userId="30af8037-896f-4f62-af34-b38c0897f088" providerId="ADAL" clId="{69B8478D-330A-48DC-8311-F0110A49A606}" dt="2025-04-29T11:21:02.771" v="798" actId="1076"/>
          <ac:spMkLst>
            <pc:docMk/>
            <pc:sldMk cId="946870826" sldId="259"/>
            <ac:spMk id="13" creationId="{1A0504AF-44D3-7240-F57D-F394A535FBBE}"/>
          </ac:spMkLst>
        </pc:spChg>
      </pc:sldChg>
      <pc:sldChg chg="add del">
        <pc:chgData name="Zain Iqbal" userId="30af8037-896f-4f62-af34-b38c0897f088" providerId="ADAL" clId="{69B8478D-330A-48DC-8311-F0110A49A606}" dt="2025-04-29T11:14:51.446" v="122" actId="47"/>
        <pc:sldMkLst>
          <pc:docMk/>
          <pc:sldMk cId="243568709" sldId="260"/>
        </pc:sldMkLst>
      </pc:sldChg>
      <pc:sldChg chg="add del">
        <pc:chgData name="Zain Iqbal" userId="30af8037-896f-4f62-af34-b38c0897f088" providerId="ADAL" clId="{69B8478D-330A-48DC-8311-F0110A49A606}" dt="2025-04-29T11:43:52.377" v="4471" actId="47"/>
        <pc:sldMkLst>
          <pc:docMk/>
          <pc:sldMk cId="296570967" sldId="260"/>
        </pc:sldMkLst>
      </pc:sldChg>
      <pc:sldChg chg="add del">
        <pc:chgData name="Zain Iqbal" userId="30af8037-896f-4f62-af34-b38c0897f088" providerId="ADAL" clId="{69B8478D-330A-48DC-8311-F0110A49A606}" dt="2025-04-29T11:14:51.446" v="122" actId="47"/>
        <pc:sldMkLst>
          <pc:docMk/>
          <pc:sldMk cId="2792474815" sldId="261"/>
        </pc:sldMkLst>
      </pc:sldChg>
      <pc:sldChg chg="addSp modSp add mod modAnim">
        <pc:chgData name="Zain Iqbal" userId="30af8037-896f-4f62-af34-b38c0897f088" providerId="ADAL" clId="{69B8478D-330A-48DC-8311-F0110A49A606}" dt="2025-04-29T11:29:20.466" v="2060" actId="313"/>
        <pc:sldMkLst>
          <pc:docMk/>
          <pc:sldMk cId="4086312435" sldId="261"/>
        </pc:sldMkLst>
        <pc:spChg chg="add mod">
          <ac:chgData name="Zain Iqbal" userId="30af8037-896f-4f62-af34-b38c0897f088" providerId="ADAL" clId="{69B8478D-330A-48DC-8311-F0110A49A606}" dt="2025-04-29T11:26:42.819" v="1781" actId="5793"/>
          <ac:spMkLst>
            <pc:docMk/>
            <pc:sldMk cId="4086312435" sldId="261"/>
            <ac:spMk id="9" creationId="{0BE61B99-AD52-4DBB-83CF-EFA336070508}"/>
          </ac:spMkLst>
        </pc:spChg>
        <pc:spChg chg="add mod">
          <ac:chgData name="Zain Iqbal" userId="30af8037-896f-4f62-af34-b38c0897f088" providerId="ADAL" clId="{69B8478D-330A-48DC-8311-F0110A49A606}" dt="2025-04-29T11:28:17.727" v="1876" actId="404"/>
          <ac:spMkLst>
            <pc:docMk/>
            <pc:sldMk cId="4086312435" sldId="261"/>
            <ac:spMk id="10" creationId="{70D2BC4F-D81C-A5BC-6E3F-51D6E53450F2}"/>
          </ac:spMkLst>
        </pc:spChg>
        <pc:spChg chg="add mod">
          <ac:chgData name="Zain Iqbal" userId="30af8037-896f-4f62-af34-b38c0897f088" providerId="ADAL" clId="{69B8478D-330A-48DC-8311-F0110A49A606}" dt="2025-04-29T11:28:48.302" v="1950" actId="403"/>
          <ac:spMkLst>
            <pc:docMk/>
            <pc:sldMk cId="4086312435" sldId="261"/>
            <ac:spMk id="12" creationId="{79A03B2F-2E73-442C-114B-0045170F1514}"/>
          </ac:spMkLst>
        </pc:spChg>
        <pc:spChg chg="add mod">
          <ac:chgData name="Zain Iqbal" userId="30af8037-896f-4f62-af34-b38c0897f088" providerId="ADAL" clId="{69B8478D-330A-48DC-8311-F0110A49A606}" dt="2025-04-29T11:29:20.466" v="2060" actId="313"/>
          <ac:spMkLst>
            <pc:docMk/>
            <pc:sldMk cId="4086312435" sldId="261"/>
            <ac:spMk id="13" creationId="{5EE006B4-BCCD-5009-B312-C6CF31DAC766}"/>
          </ac:spMkLst>
        </pc:spChg>
      </pc:sldChg>
      <pc:sldChg chg="add del">
        <pc:chgData name="Zain Iqbal" userId="30af8037-896f-4f62-af34-b38c0897f088" providerId="ADAL" clId="{69B8478D-330A-48DC-8311-F0110A49A606}" dt="2025-04-29T11:43:52.377" v="4471" actId="47"/>
        <pc:sldMkLst>
          <pc:docMk/>
          <pc:sldMk cId="1309896476" sldId="262"/>
        </pc:sldMkLst>
      </pc:sldChg>
      <pc:sldChg chg="add del">
        <pc:chgData name="Zain Iqbal" userId="30af8037-896f-4f62-af34-b38c0897f088" providerId="ADAL" clId="{69B8478D-330A-48DC-8311-F0110A49A606}" dt="2025-04-29T11:14:51.446" v="122" actId="47"/>
        <pc:sldMkLst>
          <pc:docMk/>
          <pc:sldMk cId="3218307397" sldId="262"/>
        </pc:sldMkLst>
      </pc:sldChg>
      <pc:sldChg chg="add del">
        <pc:chgData name="Zain Iqbal" userId="30af8037-896f-4f62-af34-b38c0897f088" providerId="ADAL" clId="{69B8478D-330A-48DC-8311-F0110A49A606}" dt="2025-04-29T11:43:52.377" v="4471" actId="47"/>
        <pc:sldMkLst>
          <pc:docMk/>
          <pc:sldMk cId="1484736684" sldId="263"/>
        </pc:sldMkLst>
      </pc:sldChg>
      <pc:sldChg chg="add del">
        <pc:chgData name="Zain Iqbal" userId="30af8037-896f-4f62-af34-b38c0897f088" providerId="ADAL" clId="{69B8478D-330A-48DC-8311-F0110A49A606}" dt="2025-04-29T11:14:51.446" v="122" actId="47"/>
        <pc:sldMkLst>
          <pc:docMk/>
          <pc:sldMk cId="1813260189" sldId="263"/>
        </pc:sldMkLst>
      </pc:sldChg>
      <pc:sldChg chg="add del">
        <pc:chgData name="Zain Iqbal" userId="30af8037-896f-4f62-af34-b38c0897f088" providerId="ADAL" clId="{69B8478D-330A-48DC-8311-F0110A49A606}" dt="2025-04-29T11:43:52.377" v="4471" actId="47"/>
        <pc:sldMkLst>
          <pc:docMk/>
          <pc:sldMk cId="1329697166" sldId="264"/>
        </pc:sldMkLst>
      </pc:sldChg>
      <pc:sldChg chg="add del">
        <pc:chgData name="Zain Iqbal" userId="30af8037-896f-4f62-af34-b38c0897f088" providerId="ADAL" clId="{69B8478D-330A-48DC-8311-F0110A49A606}" dt="2025-04-29T11:43:52.377" v="4471" actId="47"/>
        <pc:sldMkLst>
          <pc:docMk/>
          <pc:sldMk cId="543098563" sldId="265"/>
        </pc:sldMkLst>
      </pc:sldChg>
      <pc:sldChg chg="modSp add mod modAnim">
        <pc:chgData name="Zain Iqbal" userId="30af8037-896f-4f62-af34-b38c0897f088" providerId="ADAL" clId="{69B8478D-330A-48DC-8311-F0110A49A606}" dt="2025-04-29T11:33:53.180" v="2846" actId="20577"/>
        <pc:sldMkLst>
          <pc:docMk/>
          <pc:sldMk cId="3334311417" sldId="266"/>
        </pc:sldMkLst>
        <pc:spChg chg="mod">
          <ac:chgData name="Zain Iqbal" userId="30af8037-896f-4f62-af34-b38c0897f088" providerId="ADAL" clId="{69B8478D-330A-48DC-8311-F0110A49A606}" dt="2025-04-29T11:21:13.429" v="809" actId="20577"/>
          <ac:spMkLst>
            <pc:docMk/>
            <pc:sldMk cId="3334311417" sldId="266"/>
            <ac:spMk id="9" creationId="{F5BBA1F0-60D5-6C96-F8C4-9FA6D26579F5}"/>
          </ac:spMkLst>
        </pc:spChg>
        <pc:spChg chg="mod">
          <ac:chgData name="Zain Iqbal" userId="30af8037-896f-4f62-af34-b38c0897f088" providerId="ADAL" clId="{69B8478D-330A-48DC-8311-F0110A49A606}" dt="2025-04-29T11:33:53.180" v="2846" actId="20577"/>
          <ac:spMkLst>
            <pc:docMk/>
            <pc:sldMk cId="3334311417" sldId="266"/>
            <ac:spMk id="10" creationId="{5DB646B5-0739-D5B5-747D-8864C460A2F2}"/>
          </ac:spMkLst>
        </pc:spChg>
        <pc:spChg chg="mod">
          <ac:chgData name="Zain Iqbal" userId="30af8037-896f-4f62-af34-b38c0897f088" providerId="ADAL" clId="{69B8478D-330A-48DC-8311-F0110A49A606}" dt="2025-04-29T11:22:44.938" v="1055" actId="13822"/>
          <ac:spMkLst>
            <pc:docMk/>
            <pc:sldMk cId="3334311417" sldId="266"/>
            <ac:spMk id="12" creationId="{DFEC2044-23CE-472E-F1AF-07865A5AB45C}"/>
          </ac:spMkLst>
        </pc:spChg>
        <pc:spChg chg="mod">
          <ac:chgData name="Zain Iqbal" userId="30af8037-896f-4f62-af34-b38c0897f088" providerId="ADAL" clId="{69B8478D-330A-48DC-8311-F0110A49A606}" dt="2025-04-29T11:22:31.506" v="1053" actId="313"/>
          <ac:spMkLst>
            <pc:docMk/>
            <pc:sldMk cId="3334311417" sldId="266"/>
            <ac:spMk id="13" creationId="{07D74C6C-9FF5-3721-A507-D647416F2CAC}"/>
          </ac:spMkLst>
        </pc:spChg>
      </pc:sldChg>
      <pc:sldChg chg="modSp add mod modAnim">
        <pc:chgData name="Zain Iqbal" userId="30af8037-896f-4f62-af34-b38c0897f088" providerId="ADAL" clId="{69B8478D-330A-48DC-8311-F0110A49A606}" dt="2025-04-29T11:27:43.042" v="1788"/>
        <pc:sldMkLst>
          <pc:docMk/>
          <pc:sldMk cId="455729748" sldId="267"/>
        </pc:sldMkLst>
        <pc:spChg chg="mod">
          <ac:chgData name="Zain Iqbal" userId="30af8037-896f-4f62-af34-b38c0897f088" providerId="ADAL" clId="{69B8478D-330A-48DC-8311-F0110A49A606}" dt="2025-04-29T11:22:53.500" v="1067" actId="20577"/>
          <ac:spMkLst>
            <pc:docMk/>
            <pc:sldMk cId="455729748" sldId="267"/>
            <ac:spMk id="9" creationId="{610CB57F-2517-508F-1B0D-9B5AF4351B0B}"/>
          </ac:spMkLst>
        </pc:spChg>
        <pc:spChg chg="mod">
          <ac:chgData name="Zain Iqbal" userId="30af8037-896f-4f62-af34-b38c0897f088" providerId="ADAL" clId="{69B8478D-330A-48DC-8311-F0110A49A606}" dt="2025-04-29T11:24:03.817" v="1235" actId="13822"/>
          <ac:spMkLst>
            <pc:docMk/>
            <pc:sldMk cId="455729748" sldId="267"/>
            <ac:spMk id="10" creationId="{3ADE6358-D534-B7D6-7E89-EAD9A0992048}"/>
          </ac:spMkLst>
        </pc:spChg>
        <pc:spChg chg="mod">
          <ac:chgData name="Zain Iqbal" userId="30af8037-896f-4f62-af34-b38c0897f088" providerId="ADAL" clId="{69B8478D-330A-48DC-8311-F0110A49A606}" dt="2025-04-29T11:24:06.092" v="1236" actId="13822"/>
          <ac:spMkLst>
            <pc:docMk/>
            <pc:sldMk cId="455729748" sldId="267"/>
            <ac:spMk id="12" creationId="{877AFE3B-A838-7E29-3BA4-8BBCA2872C08}"/>
          </ac:spMkLst>
        </pc:spChg>
        <pc:spChg chg="mod">
          <ac:chgData name="Zain Iqbal" userId="30af8037-896f-4f62-af34-b38c0897f088" providerId="ADAL" clId="{69B8478D-330A-48DC-8311-F0110A49A606}" dt="2025-04-29T11:24:53.391" v="1452" actId="20577"/>
          <ac:spMkLst>
            <pc:docMk/>
            <pc:sldMk cId="455729748" sldId="267"/>
            <ac:spMk id="13" creationId="{FF196A5B-DE18-22FB-11EE-BB666E0E4F07}"/>
          </ac:spMkLst>
        </pc:spChg>
      </pc:sldChg>
      <pc:sldChg chg="modSp add mod ord">
        <pc:chgData name="Zain Iqbal" userId="30af8037-896f-4f62-af34-b38c0897f088" providerId="ADAL" clId="{69B8478D-330A-48DC-8311-F0110A49A606}" dt="2025-04-29T11:26:14.962" v="1734" actId="404"/>
        <pc:sldMkLst>
          <pc:docMk/>
          <pc:sldMk cId="1284243819" sldId="268"/>
        </pc:sldMkLst>
        <pc:spChg chg="mod">
          <ac:chgData name="Zain Iqbal" userId="30af8037-896f-4f62-af34-b38c0897f088" providerId="ADAL" clId="{69B8478D-330A-48DC-8311-F0110A49A606}" dt="2025-04-29T11:26:14.962" v="1734" actId="404"/>
          <ac:spMkLst>
            <pc:docMk/>
            <pc:sldMk cId="1284243819" sldId="268"/>
            <ac:spMk id="12" creationId="{FBC06E24-30F1-118A-441F-68CA78445BD9}"/>
          </ac:spMkLst>
        </pc:spChg>
      </pc:sldChg>
      <pc:sldChg chg="modSp add mod">
        <pc:chgData name="Zain Iqbal" userId="30af8037-896f-4f62-af34-b38c0897f088" providerId="ADAL" clId="{69B8478D-330A-48DC-8311-F0110A49A606}" dt="2025-04-29T11:30:42.292" v="2370" actId="313"/>
        <pc:sldMkLst>
          <pc:docMk/>
          <pc:sldMk cId="702186996" sldId="269"/>
        </pc:sldMkLst>
        <pc:spChg chg="mod">
          <ac:chgData name="Zain Iqbal" userId="30af8037-896f-4f62-af34-b38c0897f088" providerId="ADAL" clId="{69B8478D-330A-48DC-8311-F0110A49A606}" dt="2025-04-29T11:29:38.930" v="2119" actId="5793"/>
          <ac:spMkLst>
            <pc:docMk/>
            <pc:sldMk cId="702186996" sldId="269"/>
            <ac:spMk id="9" creationId="{44019D8B-5B1C-6493-2D86-3BD6DD7D03E4}"/>
          </ac:spMkLst>
        </pc:spChg>
        <pc:spChg chg="mod">
          <ac:chgData name="Zain Iqbal" userId="30af8037-896f-4f62-af34-b38c0897f088" providerId="ADAL" clId="{69B8478D-330A-48DC-8311-F0110A49A606}" dt="2025-04-29T11:29:54.720" v="2183" actId="313"/>
          <ac:spMkLst>
            <pc:docMk/>
            <pc:sldMk cId="702186996" sldId="269"/>
            <ac:spMk id="10" creationId="{866B9AEF-EBA4-AA57-0C0D-BB2507B88F71}"/>
          </ac:spMkLst>
        </pc:spChg>
        <pc:spChg chg="mod">
          <ac:chgData name="Zain Iqbal" userId="30af8037-896f-4f62-af34-b38c0897f088" providerId="ADAL" clId="{69B8478D-330A-48DC-8311-F0110A49A606}" dt="2025-04-29T11:30:06.669" v="2227" actId="20577"/>
          <ac:spMkLst>
            <pc:docMk/>
            <pc:sldMk cId="702186996" sldId="269"/>
            <ac:spMk id="12" creationId="{D6D9A725-AE8A-D9C7-B9CA-99B9BE5B9454}"/>
          </ac:spMkLst>
        </pc:spChg>
        <pc:spChg chg="mod">
          <ac:chgData name="Zain Iqbal" userId="30af8037-896f-4f62-af34-b38c0897f088" providerId="ADAL" clId="{69B8478D-330A-48DC-8311-F0110A49A606}" dt="2025-04-29T11:30:42.292" v="2370" actId="313"/>
          <ac:spMkLst>
            <pc:docMk/>
            <pc:sldMk cId="702186996" sldId="269"/>
            <ac:spMk id="13" creationId="{62C81C34-FA15-6518-6721-F2FCB2BF3214}"/>
          </ac:spMkLst>
        </pc:spChg>
      </pc:sldChg>
      <pc:sldChg chg="modSp add mod">
        <pc:chgData name="Zain Iqbal" userId="30af8037-896f-4f62-af34-b38c0897f088" providerId="ADAL" clId="{69B8478D-330A-48DC-8311-F0110A49A606}" dt="2025-04-29T11:32:04.532" v="2584"/>
        <pc:sldMkLst>
          <pc:docMk/>
          <pc:sldMk cId="3637441559" sldId="270"/>
        </pc:sldMkLst>
        <pc:spChg chg="mod">
          <ac:chgData name="Zain Iqbal" userId="30af8037-896f-4f62-af34-b38c0897f088" providerId="ADAL" clId="{69B8478D-330A-48DC-8311-F0110A49A606}" dt="2025-04-29T11:31:12.177" v="2445" actId="5793"/>
          <ac:spMkLst>
            <pc:docMk/>
            <pc:sldMk cId="3637441559" sldId="270"/>
            <ac:spMk id="9" creationId="{D6931C17-FD65-0704-D3C4-443E7F17AD68}"/>
          </ac:spMkLst>
        </pc:spChg>
        <pc:spChg chg="mod">
          <ac:chgData name="Zain Iqbal" userId="30af8037-896f-4f62-af34-b38c0897f088" providerId="ADAL" clId="{69B8478D-330A-48DC-8311-F0110A49A606}" dt="2025-04-29T11:31:34.696" v="2530" actId="20577"/>
          <ac:spMkLst>
            <pc:docMk/>
            <pc:sldMk cId="3637441559" sldId="270"/>
            <ac:spMk id="10" creationId="{42E78312-7C64-6D4E-21DA-5C239D5FA489}"/>
          </ac:spMkLst>
        </pc:spChg>
        <pc:spChg chg="mod">
          <ac:chgData name="Zain Iqbal" userId="30af8037-896f-4f62-af34-b38c0897f088" providerId="ADAL" clId="{69B8478D-330A-48DC-8311-F0110A49A606}" dt="2025-04-29T11:31:48.476" v="2583" actId="313"/>
          <ac:spMkLst>
            <pc:docMk/>
            <pc:sldMk cId="3637441559" sldId="270"/>
            <ac:spMk id="12" creationId="{70D26E9C-2685-A72C-A680-A48F757486E7}"/>
          </ac:spMkLst>
        </pc:spChg>
        <pc:spChg chg="mod">
          <ac:chgData name="Zain Iqbal" userId="30af8037-896f-4f62-af34-b38c0897f088" providerId="ADAL" clId="{69B8478D-330A-48DC-8311-F0110A49A606}" dt="2025-04-29T11:32:04.532" v="2584"/>
          <ac:spMkLst>
            <pc:docMk/>
            <pc:sldMk cId="3637441559" sldId="270"/>
            <ac:spMk id="13" creationId="{E8859059-115D-B64A-DA6A-AE3CA3A31B33}"/>
          </ac:spMkLst>
        </pc:spChg>
      </pc:sldChg>
      <pc:sldChg chg="modSp add mod">
        <pc:chgData name="Zain Iqbal" userId="30af8037-896f-4f62-af34-b38c0897f088" providerId="ADAL" clId="{69B8478D-330A-48DC-8311-F0110A49A606}" dt="2025-04-29T11:33:30.001" v="2823" actId="313"/>
        <pc:sldMkLst>
          <pc:docMk/>
          <pc:sldMk cId="128337860" sldId="271"/>
        </pc:sldMkLst>
        <pc:spChg chg="mod">
          <ac:chgData name="Zain Iqbal" userId="30af8037-896f-4f62-af34-b38c0897f088" providerId="ADAL" clId="{69B8478D-330A-48DC-8311-F0110A49A606}" dt="2025-04-29T11:32:29.096" v="2615" actId="5793"/>
          <ac:spMkLst>
            <pc:docMk/>
            <pc:sldMk cId="128337860" sldId="271"/>
            <ac:spMk id="9" creationId="{9C5E69F8-6971-B958-E750-297B3D908E78}"/>
          </ac:spMkLst>
        </pc:spChg>
        <pc:spChg chg="mod">
          <ac:chgData name="Zain Iqbal" userId="30af8037-896f-4f62-af34-b38c0897f088" providerId="ADAL" clId="{69B8478D-330A-48DC-8311-F0110A49A606}" dt="2025-04-29T11:32:48.607" v="2675" actId="313"/>
          <ac:spMkLst>
            <pc:docMk/>
            <pc:sldMk cId="128337860" sldId="271"/>
            <ac:spMk id="10" creationId="{CFB25CEF-4B0C-EA69-F08B-9CD47AA4E0B4}"/>
          </ac:spMkLst>
        </pc:spChg>
        <pc:spChg chg="mod">
          <ac:chgData name="Zain Iqbal" userId="30af8037-896f-4f62-af34-b38c0897f088" providerId="ADAL" clId="{69B8478D-330A-48DC-8311-F0110A49A606}" dt="2025-04-29T11:33:00.171" v="2707" actId="20577"/>
          <ac:spMkLst>
            <pc:docMk/>
            <pc:sldMk cId="128337860" sldId="271"/>
            <ac:spMk id="12" creationId="{56799C73-847B-6B26-27B6-64B81CCB2A04}"/>
          </ac:spMkLst>
        </pc:spChg>
        <pc:spChg chg="mod">
          <ac:chgData name="Zain Iqbal" userId="30af8037-896f-4f62-af34-b38c0897f088" providerId="ADAL" clId="{69B8478D-330A-48DC-8311-F0110A49A606}" dt="2025-04-29T11:33:30.001" v="2823" actId="313"/>
          <ac:spMkLst>
            <pc:docMk/>
            <pc:sldMk cId="128337860" sldId="271"/>
            <ac:spMk id="13" creationId="{8606F898-2B98-2F4E-58A9-2D19C9D1C27E}"/>
          </ac:spMkLst>
        </pc:spChg>
      </pc:sldChg>
      <pc:sldChg chg="modSp add mod">
        <pc:chgData name="Zain Iqbal" userId="30af8037-896f-4f62-af34-b38c0897f088" providerId="ADAL" clId="{69B8478D-330A-48DC-8311-F0110A49A606}" dt="2025-04-29T11:35:14.073" v="3162" actId="313"/>
        <pc:sldMkLst>
          <pc:docMk/>
          <pc:sldMk cId="4122736572" sldId="272"/>
        </pc:sldMkLst>
        <pc:spChg chg="mod">
          <ac:chgData name="Zain Iqbal" userId="30af8037-896f-4f62-af34-b38c0897f088" providerId="ADAL" clId="{69B8478D-330A-48DC-8311-F0110A49A606}" dt="2025-04-29T11:34:12.929" v="2900" actId="5793"/>
          <ac:spMkLst>
            <pc:docMk/>
            <pc:sldMk cId="4122736572" sldId="272"/>
            <ac:spMk id="9" creationId="{E8719283-FB52-179A-455C-01D40FE722DA}"/>
          </ac:spMkLst>
        </pc:spChg>
        <pc:spChg chg="mod">
          <ac:chgData name="Zain Iqbal" userId="30af8037-896f-4f62-af34-b38c0897f088" providerId="ADAL" clId="{69B8478D-330A-48DC-8311-F0110A49A606}" dt="2025-04-29T11:34:36.120" v="2997" actId="313"/>
          <ac:spMkLst>
            <pc:docMk/>
            <pc:sldMk cId="4122736572" sldId="272"/>
            <ac:spMk id="10" creationId="{E8F635FB-5932-A905-562A-477EC8CE9D0A}"/>
          </ac:spMkLst>
        </pc:spChg>
        <pc:spChg chg="mod">
          <ac:chgData name="Zain Iqbal" userId="30af8037-896f-4f62-af34-b38c0897f088" providerId="ADAL" clId="{69B8478D-330A-48DC-8311-F0110A49A606}" dt="2025-04-29T11:34:53.295" v="3076" actId="313"/>
          <ac:spMkLst>
            <pc:docMk/>
            <pc:sldMk cId="4122736572" sldId="272"/>
            <ac:spMk id="12" creationId="{9A111DE4-02F9-612F-A6AB-FA38C1A982AE}"/>
          </ac:spMkLst>
        </pc:spChg>
        <pc:spChg chg="mod">
          <ac:chgData name="Zain Iqbal" userId="30af8037-896f-4f62-af34-b38c0897f088" providerId="ADAL" clId="{69B8478D-330A-48DC-8311-F0110A49A606}" dt="2025-04-29T11:35:14.073" v="3162" actId="313"/>
          <ac:spMkLst>
            <pc:docMk/>
            <pc:sldMk cId="4122736572" sldId="272"/>
            <ac:spMk id="13" creationId="{ADD41095-9EC8-3110-64A3-988812FF88C6}"/>
          </ac:spMkLst>
        </pc:spChg>
      </pc:sldChg>
      <pc:sldChg chg="modSp add mod">
        <pc:chgData name="Zain Iqbal" userId="30af8037-896f-4f62-af34-b38c0897f088" providerId="ADAL" clId="{69B8478D-330A-48DC-8311-F0110A49A606}" dt="2025-04-29T11:37:00.467" v="3549" actId="5793"/>
        <pc:sldMkLst>
          <pc:docMk/>
          <pc:sldMk cId="1760011362" sldId="273"/>
        </pc:sldMkLst>
        <pc:spChg chg="mod">
          <ac:chgData name="Zain Iqbal" userId="30af8037-896f-4f62-af34-b38c0897f088" providerId="ADAL" clId="{69B8478D-330A-48DC-8311-F0110A49A606}" dt="2025-04-29T11:37:00.467" v="3549" actId="5793"/>
          <ac:spMkLst>
            <pc:docMk/>
            <pc:sldMk cId="1760011362" sldId="273"/>
            <ac:spMk id="9" creationId="{C98EF458-4F71-0BED-2F3B-1F6C3F4A1133}"/>
          </ac:spMkLst>
        </pc:spChg>
        <pc:spChg chg="mod">
          <ac:chgData name="Zain Iqbal" userId="30af8037-896f-4f62-af34-b38c0897f088" providerId="ADAL" clId="{69B8478D-330A-48DC-8311-F0110A49A606}" dt="2025-04-29T11:35:54.925" v="3309" actId="313"/>
          <ac:spMkLst>
            <pc:docMk/>
            <pc:sldMk cId="1760011362" sldId="273"/>
            <ac:spMk id="10" creationId="{6082D11B-C70D-6FE7-83CE-236F705C53BD}"/>
          </ac:spMkLst>
        </pc:spChg>
        <pc:spChg chg="mod">
          <ac:chgData name="Zain Iqbal" userId="30af8037-896f-4f62-af34-b38c0897f088" providerId="ADAL" clId="{69B8478D-330A-48DC-8311-F0110A49A606}" dt="2025-04-29T11:36:10.835" v="3357" actId="313"/>
          <ac:spMkLst>
            <pc:docMk/>
            <pc:sldMk cId="1760011362" sldId="273"/>
            <ac:spMk id="12" creationId="{40A50713-CEDE-22C7-72E9-02E39627A12E}"/>
          </ac:spMkLst>
        </pc:spChg>
        <pc:spChg chg="mod">
          <ac:chgData name="Zain Iqbal" userId="30af8037-896f-4f62-af34-b38c0897f088" providerId="ADAL" clId="{69B8478D-330A-48DC-8311-F0110A49A606}" dt="2025-04-29T11:36:52.173" v="3544" actId="313"/>
          <ac:spMkLst>
            <pc:docMk/>
            <pc:sldMk cId="1760011362" sldId="273"/>
            <ac:spMk id="13" creationId="{A3ABB3A9-F559-2723-A67D-F4043BC4D537}"/>
          </ac:spMkLst>
        </pc:spChg>
      </pc:sldChg>
      <pc:sldChg chg="modSp add mod">
        <pc:chgData name="Zain Iqbal" userId="30af8037-896f-4f62-af34-b38c0897f088" providerId="ADAL" clId="{69B8478D-330A-48DC-8311-F0110A49A606}" dt="2025-04-29T11:38:21.607" v="3850" actId="313"/>
        <pc:sldMkLst>
          <pc:docMk/>
          <pc:sldMk cId="4186102390" sldId="274"/>
        </pc:sldMkLst>
        <pc:spChg chg="mod">
          <ac:chgData name="Zain Iqbal" userId="30af8037-896f-4f62-af34-b38c0897f088" providerId="ADAL" clId="{69B8478D-330A-48DC-8311-F0110A49A606}" dt="2025-04-29T11:37:21.487" v="3612" actId="5793"/>
          <ac:spMkLst>
            <pc:docMk/>
            <pc:sldMk cId="4186102390" sldId="274"/>
            <ac:spMk id="9" creationId="{62D3611C-4E16-CFE2-3023-0B6BC8556491}"/>
          </ac:spMkLst>
        </pc:spChg>
        <pc:spChg chg="mod">
          <ac:chgData name="Zain Iqbal" userId="30af8037-896f-4f62-af34-b38c0897f088" providerId="ADAL" clId="{69B8478D-330A-48DC-8311-F0110A49A606}" dt="2025-04-29T11:37:43.378" v="3694" actId="313"/>
          <ac:spMkLst>
            <pc:docMk/>
            <pc:sldMk cId="4186102390" sldId="274"/>
            <ac:spMk id="10" creationId="{B5C802CA-366A-D3D0-1366-6467E45B4EB1}"/>
          </ac:spMkLst>
        </pc:spChg>
        <pc:spChg chg="mod">
          <ac:chgData name="Zain Iqbal" userId="30af8037-896f-4f62-af34-b38c0897f088" providerId="ADAL" clId="{69B8478D-330A-48DC-8311-F0110A49A606}" dt="2025-04-29T11:38:01.844" v="3752" actId="313"/>
          <ac:spMkLst>
            <pc:docMk/>
            <pc:sldMk cId="4186102390" sldId="274"/>
            <ac:spMk id="12" creationId="{579D0413-16BF-D881-7559-1E8668AE5F2B}"/>
          </ac:spMkLst>
        </pc:spChg>
        <pc:spChg chg="mod">
          <ac:chgData name="Zain Iqbal" userId="30af8037-896f-4f62-af34-b38c0897f088" providerId="ADAL" clId="{69B8478D-330A-48DC-8311-F0110A49A606}" dt="2025-04-29T11:38:21.607" v="3850" actId="313"/>
          <ac:spMkLst>
            <pc:docMk/>
            <pc:sldMk cId="4186102390" sldId="274"/>
            <ac:spMk id="13" creationId="{426E8F9D-EEDB-DBC1-180C-BB505FAD24AB}"/>
          </ac:spMkLst>
        </pc:spChg>
      </pc:sldChg>
      <pc:sldChg chg="modSp add mod">
        <pc:chgData name="Zain Iqbal" userId="30af8037-896f-4f62-af34-b38c0897f088" providerId="ADAL" clId="{69B8478D-330A-48DC-8311-F0110A49A606}" dt="2025-04-29T11:42:02.964" v="4174" actId="313"/>
        <pc:sldMkLst>
          <pc:docMk/>
          <pc:sldMk cId="3224017344" sldId="275"/>
        </pc:sldMkLst>
        <pc:spChg chg="mod">
          <ac:chgData name="Zain Iqbal" userId="30af8037-896f-4f62-af34-b38c0897f088" providerId="ADAL" clId="{69B8478D-330A-48DC-8311-F0110A49A606}" dt="2025-04-29T11:40:41.722" v="3883" actId="20577"/>
          <ac:spMkLst>
            <pc:docMk/>
            <pc:sldMk cId="3224017344" sldId="275"/>
            <ac:spMk id="9" creationId="{0D26D5EF-ECEA-F854-E7F3-B9639092C442}"/>
          </ac:spMkLst>
        </pc:spChg>
        <pc:spChg chg="mod">
          <ac:chgData name="Zain Iqbal" userId="30af8037-896f-4f62-af34-b38c0897f088" providerId="ADAL" clId="{69B8478D-330A-48DC-8311-F0110A49A606}" dt="2025-04-29T11:41:13.048" v="3997" actId="20577"/>
          <ac:spMkLst>
            <pc:docMk/>
            <pc:sldMk cId="3224017344" sldId="275"/>
            <ac:spMk id="10" creationId="{D83DA9C0-FB95-E0D0-382F-19582208ED08}"/>
          </ac:spMkLst>
        </pc:spChg>
        <pc:spChg chg="mod">
          <ac:chgData name="Zain Iqbal" userId="30af8037-896f-4f62-af34-b38c0897f088" providerId="ADAL" clId="{69B8478D-330A-48DC-8311-F0110A49A606}" dt="2025-04-29T11:41:28.095" v="4049" actId="313"/>
          <ac:spMkLst>
            <pc:docMk/>
            <pc:sldMk cId="3224017344" sldId="275"/>
            <ac:spMk id="12" creationId="{6EC7B1B7-28B1-6E62-D36B-1165025735F9}"/>
          </ac:spMkLst>
        </pc:spChg>
        <pc:spChg chg="mod">
          <ac:chgData name="Zain Iqbal" userId="30af8037-896f-4f62-af34-b38c0897f088" providerId="ADAL" clId="{69B8478D-330A-48DC-8311-F0110A49A606}" dt="2025-04-29T11:42:02.964" v="4174" actId="313"/>
          <ac:spMkLst>
            <pc:docMk/>
            <pc:sldMk cId="3224017344" sldId="275"/>
            <ac:spMk id="13" creationId="{1246B415-8590-FB5C-BFE4-CAE80A8F8B20}"/>
          </ac:spMkLst>
        </pc:spChg>
      </pc:sldChg>
      <pc:sldChg chg="modSp add mod">
        <pc:chgData name="Zain Iqbal" userId="30af8037-896f-4f62-af34-b38c0897f088" providerId="ADAL" clId="{69B8478D-330A-48DC-8311-F0110A49A606}" dt="2025-04-29T11:43:40.071" v="4470" actId="313"/>
        <pc:sldMkLst>
          <pc:docMk/>
          <pc:sldMk cId="536205165" sldId="276"/>
        </pc:sldMkLst>
        <pc:spChg chg="mod">
          <ac:chgData name="Zain Iqbal" userId="30af8037-896f-4f62-af34-b38c0897f088" providerId="ADAL" clId="{69B8478D-330A-48DC-8311-F0110A49A606}" dt="2025-04-29T11:42:38.925" v="4241" actId="20577"/>
          <ac:spMkLst>
            <pc:docMk/>
            <pc:sldMk cId="536205165" sldId="276"/>
            <ac:spMk id="9" creationId="{D10879C4-5D47-4183-21D9-5C74BC158C29}"/>
          </ac:spMkLst>
        </pc:spChg>
        <pc:spChg chg="mod">
          <ac:chgData name="Zain Iqbal" userId="30af8037-896f-4f62-af34-b38c0897f088" providerId="ADAL" clId="{69B8478D-330A-48DC-8311-F0110A49A606}" dt="2025-04-29T11:43:00.008" v="4318" actId="313"/>
          <ac:spMkLst>
            <pc:docMk/>
            <pc:sldMk cId="536205165" sldId="276"/>
            <ac:spMk id="10" creationId="{FB7BA73B-A8AC-3154-201B-15ABE88BA403}"/>
          </ac:spMkLst>
        </pc:spChg>
        <pc:spChg chg="mod">
          <ac:chgData name="Zain Iqbal" userId="30af8037-896f-4f62-af34-b38c0897f088" providerId="ADAL" clId="{69B8478D-330A-48DC-8311-F0110A49A606}" dt="2025-04-29T11:43:12.908" v="4361" actId="20577"/>
          <ac:spMkLst>
            <pc:docMk/>
            <pc:sldMk cId="536205165" sldId="276"/>
            <ac:spMk id="12" creationId="{259372D8-21FA-4D44-80B0-E0A5BA7A9D9A}"/>
          </ac:spMkLst>
        </pc:spChg>
        <pc:spChg chg="mod">
          <ac:chgData name="Zain Iqbal" userId="30af8037-896f-4f62-af34-b38c0897f088" providerId="ADAL" clId="{69B8478D-330A-48DC-8311-F0110A49A606}" dt="2025-04-29T11:43:40.071" v="4470" actId="313"/>
          <ac:spMkLst>
            <pc:docMk/>
            <pc:sldMk cId="536205165" sldId="276"/>
            <ac:spMk id="13" creationId="{D8406664-C918-1F8B-22AF-4DCC6CD1A59A}"/>
          </ac:spMkLst>
        </pc:spChg>
      </pc:sldChg>
      <pc:sldChg chg="add ord">
        <pc:chgData name="Zain Iqbal" userId="30af8037-896f-4f62-af34-b38c0897f088" providerId="ADAL" clId="{69B8478D-330A-48DC-8311-F0110A49A606}" dt="2025-04-29T11:44:01.843" v="4474"/>
        <pc:sldMkLst>
          <pc:docMk/>
          <pc:sldMk cId="3715239529" sldId="277"/>
        </pc:sldMkLst>
      </pc:sldChg>
    </pc:docChg>
  </pc:docChgLst>
  <pc:docChgLst>
    <pc:chgData name="Catherine Kirk" userId="50c0d331-6fdd-464b-8637-b54bbf4a53b7" providerId="ADAL" clId="{41361CC2-C246-49FE-990B-E5064AE0FAFB}"/>
    <pc:docChg chg="modSld">
      <pc:chgData name="Catherine Kirk" userId="50c0d331-6fdd-464b-8637-b54bbf4a53b7" providerId="ADAL" clId="{41361CC2-C246-49FE-990B-E5064AE0FAFB}" dt="2025-04-30T07:16:28.673" v="17" actId="313"/>
      <pc:docMkLst>
        <pc:docMk/>
      </pc:docMkLst>
      <pc:sldChg chg="modSp mod">
        <pc:chgData name="Catherine Kirk" userId="50c0d331-6fdd-464b-8637-b54bbf4a53b7" providerId="ADAL" clId="{41361CC2-C246-49FE-990B-E5064AE0FAFB}" dt="2025-04-30T07:16:05.737" v="15" actId="255"/>
        <pc:sldMkLst>
          <pc:docMk/>
          <pc:sldMk cId="0" sldId="256"/>
        </pc:sldMkLst>
        <pc:spChg chg="mod">
          <ac:chgData name="Catherine Kirk" userId="50c0d331-6fdd-464b-8637-b54bbf4a53b7" providerId="ADAL" clId="{41361CC2-C246-49FE-990B-E5064AE0FAFB}" dt="2025-04-30T07:16:05.737" v="15" actId="255"/>
          <ac:spMkLst>
            <pc:docMk/>
            <pc:sldMk cId="0" sldId="256"/>
            <ac:spMk id="7" creationId="{23E92889-62C4-DB8C-9085-516D9A2B6B4C}"/>
          </ac:spMkLst>
        </pc:spChg>
      </pc:sldChg>
      <pc:sldChg chg="modSp">
        <pc:chgData name="Catherine Kirk" userId="50c0d331-6fdd-464b-8637-b54bbf4a53b7" providerId="ADAL" clId="{41361CC2-C246-49FE-990B-E5064AE0FAFB}" dt="2025-04-30T07:16:28.673" v="17" actId="313"/>
        <pc:sldMkLst>
          <pc:docMk/>
          <pc:sldMk cId="0" sldId="257"/>
        </pc:sldMkLst>
        <pc:spChg chg="mod">
          <ac:chgData name="Catherine Kirk" userId="50c0d331-6fdd-464b-8637-b54bbf4a53b7" providerId="ADAL" clId="{41361CC2-C246-49FE-990B-E5064AE0FAFB}" dt="2025-04-30T07:16:28.673" v="17" actId="313"/>
          <ac:spMkLst>
            <pc:docMk/>
            <pc:sldMk cId="0" sldId="257"/>
            <ac:spMk id="9" creationId="{3ABE912E-F831-9B2A-DF71-878B9943CA0F}"/>
          </ac:spMkLst>
        </pc:spChg>
      </pc:sldChg>
    </pc:docChg>
  </pc:docChgLst>
  <pc:docChgLst>
    <pc:chgData name="Zain Iqbal" userId="30af8037-896f-4f62-af34-b38c0897f088" providerId="ADAL" clId="{18DC40F2-4C69-4911-94AB-B98B5E74D769}"/>
    <pc:docChg chg="undo custSel addSld delSld modSld">
      <pc:chgData name="Zain Iqbal" userId="30af8037-896f-4f62-af34-b38c0897f088" providerId="ADAL" clId="{18DC40F2-4C69-4911-94AB-B98B5E74D769}" dt="2025-04-29T12:06:46.873" v="2703" actId="1076"/>
      <pc:docMkLst>
        <pc:docMk/>
      </pc:docMkLst>
      <pc:sldChg chg="modSp mod">
        <pc:chgData name="Zain Iqbal" userId="30af8037-896f-4f62-af34-b38c0897f088" providerId="ADAL" clId="{18DC40F2-4C69-4911-94AB-B98B5E74D769}" dt="2025-04-29T11:47:39.130" v="25" actId="1076"/>
        <pc:sldMkLst>
          <pc:docMk/>
          <pc:sldMk cId="0" sldId="256"/>
        </pc:sldMkLst>
        <pc:spChg chg="mod">
          <ac:chgData name="Zain Iqbal" userId="30af8037-896f-4f62-af34-b38c0897f088" providerId="ADAL" clId="{18DC40F2-4C69-4911-94AB-B98B5E74D769}" dt="2025-04-29T11:47:39.130" v="25" actId="1076"/>
          <ac:spMkLst>
            <pc:docMk/>
            <pc:sldMk cId="0" sldId="256"/>
            <ac:spMk id="7" creationId="{23E92889-62C4-DB8C-9085-516D9A2B6B4C}"/>
          </ac:spMkLst>
        </pc:spChg>
        <pc:picChg chg="mod">
          <ac:chgData name="Zain Iqbal" userId="30af8037-896f-4f62-af34-b38c0897f088" providerId="ADAL" clId="{18DC40F2-4C69-4911-94AB-B98B5E74D769}" dt="2025-04-29T11:47:37.247" v="24" actId="1076"/>
          <ac:picMkLst>
            <pc:docMk/>
            <pc:sldMk cId="0" sldId="256"/>
            <ac:picMk id="3" creationId="{00000000-0000-0000-0000-000000000000}"/>
          </ac:picMkLst>
        </pc:picChg>
      </pc:sldChg>
      <pc:sldChg chg="addSp delSp modSp mod delAnim modAnim">
        <pc:chgData name="Zain Iqbal" userId="30af8037-896f-4f62-af34-b38c0897f088" providerId="ADAL" clId="{18DC40F2-4C69-4911-94AB-B98B5E74D769}" dt="2025-04-29T12:06:46.873" v="2703" actId="1076"/>
        <pc:sldMkLst>
          <pc:docMk/>
          <pc:sldMk cId="0" sldId="257"/>
        </pc:sldMkLst>
        <pc:spChg chg="add mod">
          <ac:chgData name="Zain Iqbal" userId="30af8037-896f-4f62-af34-b38c0897f088" providerId="ADAL" clId="{18DC40F2-4C69-4911-94AB-B98B5E74D769}" dt="2025-04-29T12:06:46.873" v="2703" actId="1076"/>
          <ac:spMkLst>
            <pc:docMk/>
            <pc:sldMk cId="0" sldId="257"/>
            <ac:spMk id="9" creationId="{3ABE912E-F831-9B2A-DF71-878B9943CA0F}"/>
          </ac:spMkLst>
        </pc:spChg>
        <pc:spChg chg="mod">
          <ac:chgData name="Zain Iqbal" userId="30af8037-896f-4f62-af34-b38c0897f088" providerId="ADAL" clId="{18DC40F2-4C69-4911-94AB-B98B5E74D769}" dt="2025-04-29T11:51:18.596" v="427" actId="1076"/>
          <ac:spMkLst>
            <pc:docMk/>
            <pc:sldMk cId="0" sldId="257"/>
            <ac:spMk id="12" creationId="{1F953418-2C37-50E2-AB77-B0CAD9D6723F}"/>
          </ac:spMkLst>
        </pc:spChg>
        <pc:spChg chg="del">
          <ac:chgData name="Zain Iqbal" userId="30af8037-896f-4f62-af34-b38c0897f088" providerId="ADAL" clId="{18DC40F2-4C69-4911-94AB-B98B5E74D769}" dt="2025-04-29T11:48:34.408" v="82" actId="478"/>
          <ac:spMkLst>
            <pc:docMk/>
            <pc:sldMk cId="0" sldId="257"/>
            <ac:spMk id="13" creationId="{B19F7167-E7EB-9E77-84B1-89E0A01A77D6}"/>
          </ac:spMkLst>
        </pc:spChg>
        <pc:spChg chg="del">
          <ac:chgData name="Zain Iqbal" userId="30af8037-896f-4f62-af34-b38c0897f088" providerId="ADAL" clId="{18DC40F2-4C69-4911-94AB-B98B5E74D769}" dt="2025-04-29T11:48:35.047" v="83" actId="478"/>
          <ac:spMkLst>
            <pc:docMk/>
            <pc:sldMk cId="0" sldId="257"/>
            <ac:spMk id="14" creationId="{AFCFFF9F-A2A2-6A4F-485A-C256DE7F8774}"/>
          </ac:spMkLst>
        </pc:spChg>
        <pc:spChg chg="del">
          <ac:chgData name="Zain Iqbal" userId="30af8037-896f-4f62-af34-b38c0897f088" providerId="ADAL" clId="{18DC40F2-4C69-4911-94AB-B98B5E74D769}" dt="2025-04-29T11:48:35.966" v="84" actId="478"/>
          <ac:spMkLst>
            <pc:docMk/>
            <pc:sldMk cId="0" sldId="257"/>
            <ac:spMk id="15" creationId="{CB996A26-8067-6399-6153-4818E31CD4FF}"/>
          </ac:spMkLst>
        </pc:spChg>
        <pc:picChg chg="mod">
          <ac:chgData name="Zain Iqbal" userId="30af8037-896f-4f62-af34-b38c0897f088" providerId="ADAL" clId="{18DC40F2-4C69-4911-94AB-B98B5E74D769}" dt="2025-04-29T11:50:22.132" v="343" actId="1076"/>
          <ac:picMkLst>
            <pc:docMk/>
            <pc:sldMk cId="0" sldId="257"/>
            <ac:picMk id="3" creationId="{00000000-0000-0000-0000-000000000000}"/>
          </ac:picMkLst>
        </pc:picChg>
      </pc:sldChg>
      <pc:sldChg chg="delSp modSp mod">
        <pc:chgData name="Zain Iqbal" userId="30af8037-896f-4f62-af34-b38c0897f088" providerId="ADAL" clId="{18DC40F2-4C69-4911-94AB-B98B5E74D769}" dt="2025-04-29T12:06:23.504" v="2697" actId="207"/>
        <pc:sldMkLst>
          <pc:docMk/>
          <pc:sldMk cId="0" sldId="258"/>
        </pc:sldMkLst>
        <pc:spChg chg="mod">
          <ac:chgData name="Zain Iqbal" userId="30af8037-896f-4f62-af34-b38c0897f088" providerId="ADAL" clId="{18DC40F2-4C69-4911-94AB-B98B5E74D769}" dt="2025-04-29T12:06:23.504" v="2697" actId="207"/>
          <ac:spMkLst>
            <pc:docMk/>
            <pc:sldMk cId="0" sldId="258"/>
            <ac:spMk id="13" creationId="{AE2CB64C-40C1-B0AF-AFD1-6BBE3961F7BC}"/>
          </ac:spMkLst>
        </pc:spChg>
        <pc:spChg chg="del">
          <ac:chgData name="Zain Iqbal" userId="30af8037-896f-4f62-af34-b38c0897f088" providerId="ADAL" clId="{18DC40F2-4C69-4911-94AB-B98B5E74D769}" dt="2025-04-29T12:05:54.712" v="2695" actId="478"/>
          <ac:spMkLst>
            <pc:docMk/>
            <pc:sldMk cId="0" sldId="258"/>
            <ac:spMk id="16" creationId="{8685D30B-935F-F577-C983-D89B996C39C1}"/>
          </ac:spMkLst>
        </pc:spChg>
      </pc:sldChg>
      <pc:sldChg chg="addSp delSp modSp mod delAnim">
        <pc:chgData name="Zain Iqbal" userId="30af8037-896f-4f62-af34-b38c0897f088" providerId="ADAL" clId="{18DC40F2-4C69-4911-94AB-B98B5E74D769}" dt="2025-04-29T11:54:21.053" v="879" actId="1076"/>
        <pc:sldMkLst>
          <pc:docMk/>
          <pc:sldMk cId="946870826" sldId="259"/>
        </pc:sldMkLst>
        <pc:spChg chg="add del mod">
          <ac:chgData name="Zain Iqbal" userId="30af8037-896f-4f62-af34-b38c0897f088" providerId="ADAL" clId="{18DC40F2-4C69-4911-94AB-B98B5E74D769}" dt="2025-04-29T11:52:48.904" v="643" actId="20577"/>
          <ac:spMkLst>
            <pc:docMk/>
            <pc:sldMk cId="946870826" sldId="259"/>
            <ac:spMk id="9" creationId="{0BE8A5A1-42A4-9401-DE09-5E885ADB9DF0}"/>
          </ac:spMkLst>
        </pc:spChg>
        <pc:spChg chg="mod">
          <ac:chgData name="Zain Iqbal" userId="30af8037-896f-4f62-af34-b38c0897f088" providerId="ADAL" clId="{18DC40F2-4C69-4911-94AB-B98B5E74D769}" dt="2025-04-29T11:54:13.265" v="878" actId="1076"/>
          <ac:spMkLst>
            <pc:docMk/>
            <pc:sldMk cId="946870826" sldId="259"/>
            <ac:spMk id="10" creationId="{9C66B160-4788-EBAF-B548-2478D786B85D}"/>
          </ac:spMkLst>
        </pc:spChg>
        <pc:spChg chg="mod">
          <ac:chgData name="Zain Iqbal" userId="30af8037-896f-4f62-af34-b38c0897f088" providerId="ADAL" clId="{18DC40F2-4C69-4911-94AB-B98B5E74D769}" dt="2025-04-29T11:54:21.053" v="879" actId="1076"/>
          <ac:spMkLst>
            <pc:docMk/>
            <pc:sldMk cId="946870826" sldId="259"/>
            <ac:spMk id="12" creationId="{6C514FF2-7645-CD19-1FA9-40A877950848}"/>
          </ac:spMkLst>
        </pc:spChg>
        <pc:spChg chg="del">
          <ac:chgData name="Zain Iqbal" userId="30af8037-896f-4f62-af34-b38c0897f088" providerId="ADAL" clId="{18DC40F2-4C69-4911-94AB-B98B5E74D769}" dt="2025-04-29T11:54:10.572" v="877" actId="478"/>
          <ac:spMkLst>
            <pc:docMk/>
            <pc:sldMk cId="946870826" sldId="259"/>
            <ac:spMk id="13" creationId="{1A0504AF-44D3-7240-F57D-F394A535FBBE}"/>
          </ac:spMkLst>
        </pc:spChg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4086312435" sldId="261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3334311417" sldId="266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455729748" sldId="267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1284243819" sldId="268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702186996" sldId="269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3637441559" sldId="270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128337860" sldId="271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4122736572" sldId="272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1760011362" sldId="273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4186102390" sldId="274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3224017344" sldId="275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536205165" sldId="276"/>
        </pc:sldMkLst>
      </pc:sldChg>
      <pc:sldChg chg="del">
        <pc:chgData name="Zain Iqbal" userId="30af8037-896f-4f62-af34-b38c0897f088" providerId="ADAL" clId="{18DC40F2-4C69-4911-94AB-B98B5E74D769}" dt="2025-04-29T11:54:30.817" v="880" actId="47"/>
        <pc:sldMkLst>
          <pc:docMk/>
          <pc:sldMk cId="3715239529" sldId="277"/>
        </pc:sldMkLst>
      </pc:sldChg>
      <pc:sldChg chg="delSp modSp add mod modAnim">
        <pc:chgData name="Zain Iqbal" userId="30af8037-896f-4f62-af34-b38c0897f088" providerId="ADAL" clId="{18DC40F2-4C69-4911-94AB-B98B5E74D769}" dt="2025-04-29T11:52:12.095" v="614" actId="20577"/>
        <pc:sldMkLst>
          <pc:docMk/>
          <pc:sldMk cId="4186523302" sldId="278"/>
        </pc:sldMkLst>
        <pc:spChg chg="del">
          <ac:chgData name="Zain Iqbal" userId="30af8037-896f-4f62-af34-b38c0897f088" providerId="ADAL" clId="{18DC40F2-4C69-4911-94AB-B98B5E74D769}" dt="2025-04-29T11:51:27.401" v="429" actId="478"/>
          <ac:spMkLst>
            <pc:docMk/>
            <pc:sldMk cId="4186523302" sldId="278"/>
            <ac:spMk id="9" creationId="{6C568009-6418-02EC-0D66-EB3769F735B2}"/>
          </ac:spMkLst>
        </pc:spChg>
        <pc:spChg chg="mod">
          <ac:chgData name="Zain Iqbal" userId="30af8037-896f-4f62-af34-b38c0897f088" providerId="ADAL" clId="{18DC40F2-4C69-4911-94AB-B98B5E74D769}" dt="2025-04-29T11:52:12.095" v="614" actId="20577"/>
          <ac:spMkLst>
            <pc:docMk/>
            <pc:sldMk cId="4186523302" sldId="278"/>
            <ac:spMk id="12" creationId="{3FE3DC7C-B714-68A3-8AAB-64A20C2FC7CC}"/>
          </ac:spMkLst>
        </pc:spChg>
      </pc:sldChg>
      <pc:sldChg chg="modSp add mod">
        <pc:chgData name="Zain Iqbal" userId="30af8037-896f-4f62-af34-b38c0897f088" providerId="ADAL" clId="{18DC40F2-4C69-4911-94AB-B98B5E74D769}" dt="2025-04-29T11:59:54.728" v="1754" actId="20577"/>
        <pc:sldMkLst>
          <pc:docMk/>
          <pc:sldMk cId="857761522" sldId="279"/>
        </pc:sldMkLst>
        <pc:spChg chg="mod">
          <ac:chgData name="Zain Iqbal" userId="30af8037-896f-4f62-af34-b38c0897f088" providerId="ADAL" clId="{18DC40F2-4C69-4911-94AB-B98B5E74D769}" dt="2025-04-29T11:54:46.668" v="902" actId="20577"/>
          <ac:spMkLst>
            <pc:docMk/>
            <pc:sldMk cId="857761522" sldId="279"/>
            <ac:spMk id="9" creationId="{8F7BD44D-E69E-8C53-89F1-BC119DB3C511}"/>
          </ac:spMkLst>
        </pc:spChg>
        <pc:spChg chg="mod">
          <ac:chgData name="Zain Iqbal" userId="30af8037-896f-4f62-af34-b38c0897f088" providerId="ADAL" clId="{18DC40F2-4C69-4911-94AB-B98B5E74D769}" dt="2025-04-29T11:55:01.902" v="970" actId="20577"/>
          <ac:spMkLst>
            <pc:docMk/>
            <pc:sldMk cId="857761522" sldId="279"/>
            <ac:spMk id="10" creationId="{F8FCDC0E-57B2-2472-53FB-6C96551BAA55}"/>
          </ac:spMkLst>
        </pc:spChg>
        <pc:spChg chg="mod">
          <ac:chgData name="Zain Iqbal" userId="30af8037-896f-4f62-af34-b38c0897f088" providerId="ADAL" clId="{18DC40F2-4C69-4911-94AB-B98B5E74D769}" dt="2025-04-29T11:59:54.728" v="1754" actId="20577"/>
          <ac:spMkLst>
            <pc:docMk/>
            <pc:sldMk cId="857761522" sldId="279"/>
            <ac:spMk id="12" creationId="{63531245-05F0-C4E6-1A27-81A304A20BDF}"/>
          </ac:spMkLst>
        </pc:spChg>
      </pc:sldChg>
      <pc:sldChg chg="modSp add mod">
        <pc:chgData name="Zain Iqbal" userId="30af8037-896f-4f62-af34-b38c0897f088" providerId="ADAL" clId="{18DC40F2-4C69-4911-94AB-B98B5E74D769}" dt="2025-04-29T11:59:49.072" v="1746" actId="20577"/>
        <pc:sldMkLst>
          <pc:docMk/>
          <pc:sldMk cId="178762776" sldId="280"/>
        </pc:sldMkLst>
        <pc:spChg chg="mod">
          <ac:chgData name="Zain Iqbal" userId="30af8037-896f-4f62-af34-b38c0897f088" providerId="ADAL" clId="{18DC40F2-4C69-4911-94AB-B98B5E74D769}" dt="2025-04-29T11:55:56.364" v="1086" actId="20577"/>
          <ac:spMkLst>
            <pc:docMk/>
            <pc:sldMk cId="178762776" sldId="280"/>
            <ac:spMk id="9" creationId="{DE26F041-E2FC-B868-B4B1-C94215EF68FC}"/>
          </ac:spMkLst>
        </pc:spChg>
        <pc:spChg chg="mod">
          <ac:chgData name="Zain Iqbal" userId="30af8037-896f-4f62-af34-b38c0897f088" providerId="ADAL" clId="{18DC40F2-4C69-4911-94AB-B98B5E74D769}" dt="2025-04-29T11:56:13.575" v="1142" actId="20577"/>
          <ac:spMkLst>
            <pc:docMk/>
            <pc:sldMk cId="178762776" sldId="280"/>
            <ac:spMk id="10" creationId="{942D5E12-C0BD-BBF5-8932-CB9E6A407226}"/>
          </ac:spMkLst>
        </pc:spChg>
        <pc:spChg chg="mod">
          <ac:chgData name="Zain Iqbal" userId="30af8037-896f-4f62-af34-b38c0897f088" providerId="ADAL" clId="{18DC40F2-4C69-4911-94AB-B98B5E74D769}" dt="2025-04-29T11:59:49.072" v="1746" actId="20577"/>
          <ac:spMkLst>
            <pc:docMk/>
            <pc:sldMk cId="178762776" sldId="280"/>
            <ac:spMk id="12" creationId="{649B762C-2043-4F35-4563-FCDEA6824EE4}"/>
          </ac:spMkLst>
        </pc:spChg>
      </pc:sldChg>
      <pc:sldChg chg="modSp add mod">
        <pc:chgData name="Zain Iqbal" userId="30af8037-896f-4f62-af34-b38c0897f088" providerId="ADAL" clId="{18DC40F2-4C69-4911-94AB-B98B5E74D769}" dt="2025-04-29T11:57:34.273" v="1380" actId="20577"/>
        <pc:sldMkLst>
          <pc:docMk/>
          <pc:sldMk cId="3932726854" sldId="281"/>
        </pc:sldMkLst>
        <pc:spChg chg="mod">
          <ac:chgData name="Zain Iqbal" userId="30af8037-896f-4f62-af34-b38c0897f088" providerId="ADAL" clId="{18DC40F2-4C69-4911-94AB-B98B5E74D769}" dt="2025-04-29T11:56:45.942" v="1236" actId="20577"/>
          <ac:spMkLst>
            <pc:docMk/>
            <pc:sldMk cId="3932726854" sldId="281"/>
            <ac:spMk id="9" creationId="{D71A6F96-654C-FBC0-249D-6BDD181EFB41}"/>
          </ac:spMkLst>
        </pc:spChg>
        <pc:spChg chg="mod">
          <ac:chgData name="Zain Iqbal" userId="30af8037-896f-4f62-af34-b38c0897f088" providerId="ADAL" clId="{18DC40F2-4C69-4911-94AB-B98B5E74D769}" dt="2025-04-29T11:57:04.886" v="1289" actId="313"/>
          <ac:spMkLst>
            <pc:docMk/>
            <pc:sldMk cId="3932726854" sldId="281"/>
            <ac:spMk id="10" creationId="{9144CFC9-CBE7-E76B-5BBA-B298AC93A1B2}"/>
          </ac:spMkLst>
        </pc:spChg>
        <pc:spChg chg="mod">
          <ac:chgData name="Zain Iqbal" userId="30af8037-896f-4f62-af34-b38c0897f088" providerId="ADAL" clId="{18DC40F2-4C69-4911-94AB-B98B5E74D769}" dt="2025-04-29T11:57:34.273" v="1380" actId="20577"/>
          <ac:spMkLst>
            <pc:docMk/>
            <pc:sldMk cId="3932726854" sldId="281"/>
            <ac:spMk id="12" creationId="{D5A0E6BE-04AD-DE19-6A77-E27FE3DF3CEB}"/>
          </ac:spMkLst>
        </pc:spChg>
      </pc:sldChg>
      <pc:sldChg chg="modSp add mod">
        <pc:chgData name="Zain Iqbal" userId="30af8037-896f-4f62-af34-b38c0897f088" providerId="ADAL" clId="{18DC40F2-4C69-4911-94AB-B98B5E74D769}" dt="2025-04-29T11:58:54.334" v="1620" actId="20577"/>
        <pc:sldMkLst>
          <pc:docMk/>
          <pc:sldMk cId="2705899265" sldId="282"/>
        </pc:sldMkLst>
        <pc:spChg chg="mod">
          <ac:chgData name="Zain Iqbal" userId="30af8037-896f-4f62-af34-b38c0897f088" providerId="ADAL" clId="{18DC40F2-4C69-4911-94AB-B98B5E74D769}" dt="2025-04-29T11:58:01.283" v="1434" actId="20577"/>
          <ac:spMkLst>
            <pc:docMk/>
            <pc:sldMk cId="2705899265" sldId="282"/>
            <ac:spMk id="9" creationId="{B8D1BA06-93B9-EB20-2C5D-C151EC0F5A47}"/>
          </ac:spMkLst>
        </pc:spChg>
        <pc:spChg chg="mod">
          <ac:chgData name="Zain Iqbal" userId="30af8037-896f-4f62-af34-b38c0897f088" providerId="ADAL" clId="{18DC40F2-4C69-4911-94AB-B98B5E74D769}" dt="2025-04-29T11:58:21.376" v="1499" actId="20577"/>
          <ac:spMkLst>
            <pc:docMk/>
            <pc:sldMk cId="2705899265" sldId="282"/>
            <ac:spMk id="10" creationId="{8DB22456-E52B-A449-1D54-10C3DA79AF34}"/>
          </ac:spMkLst>
        </pc:spChg>
        <pc:spChg chg="mod">
          <ac:chgData name="Zain Iqbal" userId="30af8037-896f-4f62-af34-b38c0897f088" providerId="ADAL" clId="{18DC40F2-4C69-4911-94AB-B98B5E74D769}" dt="2025-04-29T11:58:54.334" v="1620" actId="20577"/>
          <ac:spMkLst>
            <pc:docMk/>
            <pc:sldMk cId="2705899265" sldId="282"/>
            <ac:spMk id="12" creationId="{305E178A-86AB-36A4-9432-18A6BDCEDD4F}"/>
          </ac:spMkLst>
        </pc:spChg>
      </pc:sldChg>
      <pc:sldChg chg="modSp add mod">
        <pc:chgData name="Zain Iqbal" userId="30af8037-896f-4f62-af34-b38c0897f088" providerId="ADAL" clId="{18DC40F2-4C69-4911-94AB-B98B5E74D769}" dt="2025-04-29T12:01:08.618" v="1902" actId="20577"/>
        <pc:sldMkLst>
          <pc:docMk/>
          <pc:sldMk cId="2458858614" sldId="283"/>
        </pc:sldMkLst>
        <pc:spChg chg="mod">
          <ac:chgData name="Zain Iqbal" userId="30af8037-896f-4f62-af34-b38c0897f088" providerId="ADAL" clId="{18DC40F2-4C69-4911-94AB-B98B5E74D769}" dt="2025-04-29T11:59:08.213" v="1643" actId="20577"/>
          <ac:spMkLst>
            <pc:docMk/>
            <pc:sldMk cId="2458858614" sldId="283"/>
            <ac:spMk id="9" creationId="{FE3EE8D8-2043-5CAD-2079-C6E6CB34F4F4}"/>
          </ac:spMkLst>
        </pc:spChg>
        <pc:spChg chg="mod">
          <ac:chgData name="Zain Iqbal" userId="30af8037-896f-4f62-af34-b38c0897f088" providerId="ADAL" clId="{18DC40F2-4C69-4911-94AB-B98B5E74D769}" dt="2025-04-29T11:59:29.685" v="1732" actId="20577"/>
          <ac:spMkLst>
            <pc:docMk/>
            <pc:sldMk cId="2458858614" sldId="283"/>
            <ac:spMk id="10" creationId="{C68AE727-9AB5-2952-B576-1EE368D63970}"/>
          </ac:spMkLst>
        </pc:spChg>
        <pc:spChg chg="mod">
          <ac:chgData name="Zain Iqbal" userId="30af8037-896f-4f62-af34-b38c0897f088" providerId="ADAL" clId="{18DC40F2-4C69-4911-94AB-B98B5E74D769}" dt="2025-04-29T12:01:08.618" v="1902" actId="20577"/>
          <ac:spMkLst>
            <pc:docMk/>
            <pc:sldMk cId="2458858614" sldId="283"/>
            <ac:spMk id="12" creationId="{9CBEDD91-63C6-6103-7DC1-2BEC74F5892F}"/>
          </ac:spMkLst>
        </pc:spChg>
      </pc:sldChg>
      <pc:sldChg chg="modSp add mod">
        <pc:chgData name="Zain Iqbal" userId="30af8037-896f-4f62-af34-b38c0897f088" providerId="ADAL" clId="{18DC40F2-4C69-4911-94AB-B98B5E74D769}" dt="2025-04-29T12:01:28.718" v="1980" actId="20577"/>
        <pc:sldMkLst>
          <pc:docMk/>
          <pc:sldMk cId="2491190210" sldId="284"/>
        </pc:sldMkLst>
        <pc:spChg chg="mod">
          <ac:chgData name="Zain Iqbal" userId="30af8037-896f-4f62-af34-b38c0897f088" providerId="ADAL" clId="{18DC40F2-4C69-4911-94AB-B98B5E74D769}" dt="2025-04-29T12:00:43.017" v="1819" actId="20577"/>
          <ac:spMkLst>
            <pc:docMk/>
            <pc:sldMk cId="2491190210" sldId="284"/>
            <ac:spMk id="9" creationId="{B14B3FAC-8DF3-7A18-BE0D-EDB8F400C5F1}"/>
          </ac:spMkLst>
        </pc:spChg>
        <pc:spChg chg="mod">
          <ac:chgData name="Zain Iqbal" userId="30af8037-896f-4f62-af34-b38c0897f088" providerId="ADAL" clId="{18DC40F2-4C69-4911-94AB-B98B5E74D769}" dt="2025-04-29T12:01:02.718" v="1900" actId="20577"/>
          <ac:spMkLst>
            <pc:docMk/>
            <pc:sldMk cId="2491190210" sldId="284"/>
            <ac:spMk id="10" creationId="{8E49189A-997F-BAAE-8266-036EA6C0E6BC}"/>
          </ac:spMkLst>
        </pc:spChg>
        <pc:spChg chg="mod">
          <ac:chgData name="Zain Iqbal" userId="30af8037-896f-4f62-af34-b38c0897f088" providerId="ADAL" clId="{18DC40F2-4C69-4911-94AB-B98B5E74D769}" dt="2025-04-29T12:01:28.718" v="1980" actId="20577"/>
          <ac:spMkLst>
            <pc:docMk/>
            <pc:sldMk cId="2491190210" sldId="284"/>
            <ac:spMk id="12" creationId="{9045BC68-7ADD-4A1F-B2AF-460340ACDB93}"/>
          </ac:spMkLst>
        </pc:spChg>
      </pc:sldChg>
      <pc:sldChg chg="modSp add mod">
        <pc:chgData name="Zain Iqbal" userId="30af8037-896f-4f62-af34-b38c0897f088" providerId="ADAL" clId="{18DC40F2-4C69-4911-94AB-B98B5E74D769}" dt="2025-04-29T12:02:44.439" v="2169" actId="20577"/>
        <pc:sldMkLst>
          <pc:docMk/>
          <pc:sldMk cId="3237865257" sldId="285"/>
        </pc:sldMkLst>
        <pc:spChg chg="mod">
          <ac:chgData name="Zain Iqbal" userId="30af8037-896f-4f62-af34-b38c0897f088" providerId="ADAL" clId="{18DC40F2-4C69-4911-94AB-B98B5E74D769}" dt="2025-04-29T12:01:52.021" v="2011" actId="20577"/>
          <ac:spMkLst>
            <pc:docMk/>
            <pc:sldMk cId="3237865257" sldId="285"/>
            <ac:spMk id="9" creationId="{9DE23E3F-0EB1-09B2-25D9-2D5A4DA663B7}"/>
          </ac:spMkLst>
        </pc:spChg>
        <pc:spChg chg="mod">
          <ac:chgData name="Zain Iqbal" userId="30af8037-896f-4f62-af34-b38c0897f088" providerId="ADAL" clId="{18DC40F2-4C69-4911-94AB-B98B5E74D769}" dt="2025-04-29T12:02:10.171" v="2070" actId="20577"/>
          <ac:spMkLst>
            <pc:docMk/>
            <pc:sldMk cId="3237865257" sldId="285"/>
            <ac:spMk id="10" creationId="{A5DEF5A3-F5AF-9BCB-8E09-71CA9A53F041}"/>
          </ac:spMkLst>
        </pc:spChg>
        <pc:spChg chg="mod">
          <ac:chgData name="Zain Iqbal" userId="30af8037-896f-4f62-af34-b38c0897f088" providerId="ADAL" clId="{18DC40F2-4C69-4911-94AB-B98B5E74D769}" dt="2025-04-29T12:02:44.439" v="2169" actId="20577"/>
          <ac:spMkLst>
            <pc:docMk/>
            <pc:sldMk cId="3237865257" sldId="285"/>
            <ac:spMk id="12" creationId="{CB4CBB63-73D6-DE84-F6FA-A6C5CD4B3F2B}"/>
          </ac:spMkLst>
        </pc:spChg>
      </pc:sldChg>
      <pc:sldChg chg="modSp add mod">
        <pc:chgData name="Zain Iqbal" userId="30af8037-896f-4f62-af34-b38c0897f088" providerId="ADAL" clId="{18DC40F2-4C69-4911-94AB-B98B5E74D769}" dt="2025-04-29T12:03:49.221" v="2324" actId="20577"/>
        <pc:sldMkLst>
          <pc:docMk/>
          <pc:sldMk cId="4125669381" sldId="286"/>
        </pc:sldMkLst>
        <pc:spChg chg="mod">
          <ac:chgData name="Zain Iqbal" userId="30af8037-896f-4f62-af34-b38c0897f088" providerId="ADAL" clId="{18DC40F2-4C69-4911-94AB-B98B5E74D769}" dt="2025-04-29T12:03:01.815" v="2205" actId="20577"/>
          <ac:spMkLst>
            <pc:docMk/>
            <pc:sldMk cId="4125669381" sldId="286"/>
            <ac:spMk id="9" creationId="{DC796D03-527D-1B40-4EDF-F56F2F676670}"/>
          </ac:spMkLst>
        </pc:spChg>
        <pc:spChg chg="mod">
          <ac:chgData name="Zain Iqbal" userId="30af8037-896f-4f62-af34-b38c0897f088" providerId="ADAL" clId="{18DC40F2-4C69-4911-94AB-B98B5E74D769}" dt="2025-04-29T12:03:30.718" v="2278" actId="20577"/>
          <ac:spMkLst>
            <pc:docMk/>
            <pc:sldMk cId="4125669381" sldId="286"/>
            <ac:spMk id="10" creationId="{52B42385-7CAE-83F0-4E7B-80B5FEFC040F}"/>
          </ac:spMkLst>
        </pc:spChg>
        <pc:spChg chg="mod">
          <ac:chgData name="Zain Iqbal" userId="30af8037-896f-4f62-af34-b38c0897f088" providerId="ADAL" clId="{18DC40F2-4C69-4911-94AB-B98B5E74D769}" dt="2025-04-29T12:03:49.221" v="2324" actId="20577"/>
          <ac:spMkLst>
            <pc:docMk/>
            <pc:sldMk cId="4125669381" sldId="286"/>
            <ac:spMk id="12" creationId="{711CC16A-22CA-B326-A9BD-68787750E2DC}"/>
          </ac:spMkLst>
        </pc:spChg>
      </pc:sldChg>
      <pc:sldChg chg="modSp add mod">
        <pc:chgData name="Zain Iqbal" userId="30af8037-896f-4f62-af34-b38c0897f088" providerId="ADAL" clId="{18DC40F2-4C69-4911-94AB-B98B5E74D769}" dt="2025-04-29T12:04:51.499" v="2499" actId="20577"/>
        <pc:sldMkLst>
          <pc:docMk/>
          <pc:sldMk cId="2060390537" sldId="287"/>
        </pc:sldMkLst>
        <pc:spChg chg="mod">
          <ac:chgData name="Zain Iqbal" userId="30af8037-896f-4f62-af34-b38c0897f088" providerId="ADAL" clId="{18DC40F2-4C69-4911-94AB-B98B5E74D769}" dt="2025-04-29T12:04:10.804" v="2355" actId="20577"/>
          <ac:spMkLst>
            <pc:docMk/>
            <pc:sldMk cId="2060390537" sldId="287"/>
            <ac:spMk id="9" creationId="{AE45508F-88F3-629D-9635-6BBD4F4128AB}"/>
          </ac:spMkLst>
        </pc:spChg>
        <pc:spChg chg="mod">
          <ac:chgData name="Zain Iqbal" userId="30af8037-896f-4f62-af34-b38c0897f088" providerId="ADAL" clId="{18DC40F2-4C69-4911-94AB-B98B5E74D769}" dt="2025-04-29T12:04:26.758" v="2418" actId="20577"/>
          <ac:spMkLst>
            <pc:docMk/>
            <pc:sldMk cId="2060390537" sldId="287"/>
            <ac:spMk id="10" creationId="{EF576CEC-04E4-A56B-237D-1A362BCBD448}"/>
          </ac:spMkLst>
        </pc:spChg>
        <pc:spChg chg="mod">
          <ac:chgData name="Zain Iqbal" userId="30af8037-896f-4f62-af34-b38c0897f088" providerId="ADAL" clId="{18DC40F2-4C69-4911-94AB-B98B5E74D769}" dt="2025-04-29T12:04:51.499" v="2499" actId="20577"/>
          <ac:spMkLst>
            <pc:docMk/>
            <pc:sldMk cId="2060390537" sldId="287"/>
            <ac:spMk id="12" creationId="{A57ED91C-6C11-C02C-50F4-712AB5AB79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F9B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F9B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F9B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251994" y="359999"/>
            <a:ext cx="2538095" cy="2054860"/>
          </a:xfrm>
          <a:custGeom>
            <a:avLst/>
            <a:gdLst/>
            <a:ahLst/>
            <a:cxnLst/>
            <a:rect l="l" t="t" r="r" b="b"/>
            <a:pathLst>
              <a:path w="2538095" h="2054860">
                <a:moveTo>
                  <a:pt x="1269009" y="0"/>
                </a:moveTo>
                <a:lnTo>
                  <a:pt x="1210922" y="848"/>
                </a:lnTo>
                <a:lnTo>
                  <a:pt x="1153506" y="3368"/>
                </a:lnTo>
                <a:lnTo>
                  <a:pt x="1096816" y="7525"/>
                </a:lnTo>
                <a:lnTo>
                  <a:pt x="1040908" y="13281"/>
                </a:lnTo>
                <a:lnTo>
                  <a:pt x="985838" y="20601"/>
                </a:lnTo>
                <a:lnTo>
                  <a:pt x="931662" y="29448"/>
                </a:lnTo>
                <a:lnTo>
                  <a:pt x="878437" y="39784"/>
                </a:lnTo>
                <a:lnTo>
                  <a:pt x="826218" y="51576"/>
                </a:lnTo>
                <a:lnTo>
                  <a:pt x="775061" y="64785"/>
                </a:lnTo>
                <a:lnTo>
                  <a:pt x="725022" y="79375"/>
                </a:lnTo>
                <a:lnTo>
                  <a:pt x="676158" y="95310"/>
                </a:lnTo>
                <a:lnTo>
                  <a:pt x="628523" y="112554"/>
                </a:lnTo>
                <a:lnTo>
                  <a:pt x="582176" y="131071"/>
                </a:lnTo>
                <a:lnTo>
                  <a:pt x="537170" y="150823"/>
                </a:lnTo>
                <a:lnTo>
                  <a:pt x="493563" y="171775"/>
                </a:lnTo>
                <a:lnTo>
                  <a:pt x="451410" y="193890"/>
                </a:lnTo>
                <a:lnTo>
                  <a:pt x="410767" y="217132"/>
                </a:lnTo>
                <a:lnTo>
                  <a:pt x="371690" y="241465"/>
                </a:lnTo>
                <a:lnTo>
                  <a:pt x="334236" y="266851"/>
                </a:lnTo>
                <a:lnTo>
                  <a:pt x="298460" y="293255"/>
                </a:lnTo>
                <a:lnTo>
                  <a:pt x="264419" y="320641"/>
                </a:lnTo>
                <a:lnTo>
                  <a:pt x="232168" y="348972"/>
                </a:lnTo>
                <a:lnTo>
                  <a:pt x="201763" y="378211"/>
                </a:lnTo>
                <a:lnTo>
                  <a:pt x="173260" y="408322"/>
                </a:lnTo>
                <a:lnTo>
                  <a:pt x="146716" y="439270"/>
                </a:lnTo>
                <a:lnTo>
                  <a:pt x="122186" y="471017"/>
                </a:lnTo>
                <a:lnTo>
                  <a:pt x="99727" y="503527"/>
                </a:lnTo>
                <a:lnTo>
                  <a:pt x="79394" y="536764"/>
                </a:lnTo>
                <a:lnTo>
                  <a:pt x="61243" y="570691"/>
                </a:lnTo>
                <a:lnTo>
                  <a:pt x="31713" y="640471"/>
                </a:lnTo>
                <a:lnTo>
                  <a:pt x="11584" y="712577"/>
                </a:lnTo>
                <a:lnTo>
                  <a:pt x="1305" y="786716"/>
                </a:lnTo>
                <a:lnTo>
                  <a:pt x="0" y="824458"/>
                </a:lnTo>
                <a:lnTo>
                  <a:pt x="1305" y="862198"/>
                </a:lnTo>
                <a:lnTo>
                  <a:pt x="11584" y="936335"/>
                </a:lnTo>
                <a:lnTo>
                  <a:pt x="31713" y="1008440"/>
                </a:lnTo>
                <a:lnTo>
                  <a:pt x="61243" y="1078221"/>
                </a:lnTo>
                <a:lnTo>
                  <a:pt x="79394" y="1112149"/>
                </a:lnTo>
                <a:lnTo>
                  <a:pt x="99727" y="1145387"/>
                </a:lnTo>
                <a:lnTo>
                  <a:pt x="122186" y="1177898"/>
                </a:lnTo>
                <a:lnTo>
                  <a:pt x="146716" y="1209647"/>
                </a:lnTo>
                <a:lnTo>
                  <a:pt x="173260" y="1240596"/>
                </a:lnTo>
                <a:lnTo>
                  <a:pt x="201763" y="1270709"/>
                </a:lnTo>
                <a:lnTo>
                  <a:pt x="232168" y="1299951"/>
                </a:lnTo>
                <a:lnTo>
                  <a:pt x="264419" y="1328283"/>
                </a:lnTo>
                <a:lnTo>
                  <a:pt x="298460" y="1355672"/>
                </a:lnTo>
                <a:lnTo>
                  <a:pt x="334236" y="1382078"/>
                </a:lnTo>
                <a:lnTo>
                  <a:pt x="371690" y="1407467"/>
                </a:lnTo>
                <a:lnTo>
                  <a:pt x="410767" y="1431803"/>
                </a:lnTo>
                <a:lnTo>
                  <a:pt x="451410" y="1455047"/>
                </a:lnTo>
                <a:lnTo>
                  <a:pt x="493563" y="1477165"/>
                </a:lnTo>
                <a:lnTo>
                  <a:pt x="537170" y="1498120"/>
                </a:lnTo>
                <a:lnTo>
                  <a:pt x="582176" y="1517875"/>
                </a:lnTo>
                <a:lnTo>
                  <a:pt x="628523" y="1536394"/>
                </a:lnTo>
                <a:lnTo>
                  <a:pt x="676158" y="1553640"/>
                </a:lnTo>
                <a:lnTo>
                  <a:pt x="725022" y="1569578"/>
                </a:lnTo>
                <a:lnTo>
                  <a:pt x="775061" y="1584171"/>
                </a:lnTo>
                <a:lnTo>
                  <a:pt x="826218" y="1597382"/>
                </a:lnTo>
                <a:lnTo>
                  <a:pt x="878437" y="1609175"/>
                </a:lnTo>
                <a:lnTo>
                  <a:pt x="931662" y="1619514"/>
                </a:lnTo>
                <a:lnTo>
                  <a:pt x="985838" y="1628362"/>
                </a:lnTo>
                <a:lnTo>
                  <a:pt x="1040908" y="1635683"/>
                </a:lnTo>
                <a:lnTo>
                  <a:pt x="1096816" y="1641440"/>
                </a:lnTo>
                <a:lnTo>
                  <a:pt x="1153506" y="1645598"/>
                </a:lnTo>
                <a:lnTo>
                  <a:pt x="1210922" y="1648119"/>
                </a:lnTo>
                <a:lnTo>
                  <a:pt x="1269009" y="1648967"/>
                </a:lnTo>
                <a:lnTo>
                  <a:pt x="1321473" y="1648272"/>
                </a:lnTo>
                <a:lnTo>
                  <a:pt x="1373393" y="1646204"/>
                </a:lnTo>
                <a:lnTo>
                  <a:pt x="1424727" y="1642794"/>
                </a:lnTo>
                <a:lnTo>
                  <a:pt x="1475437" y="1638070"/>
                </a:lnTo>
                <a:lnTo>
                  <a:pt x="1525482" y="1632062"/>
                </a:lnTo>
                <a:lnTo>
                  <a:pt x="1574825" y="1624799"/>
                </a:lnTo>
                <a:lnTo>
                  <a:pt x="1600917" y="1652953"/>
                </a:lnTo>
                <a:lnTo>
                  <a:pt x="1628768" y="1681481"/>
                </a:lnTo>
                <a:lnTo>
                  <a:pt x="1658387" y="1710209"/>
                </a:lnTo>
                <a:lnTo>
                  <a:pt x="1689783" y="1738963"/>
                </a:lnTo>
                <a:lnTo>
                  <a:pt x="1722966" y="1767567"/>
                </a:lnTo>
                <a:lnTo>
                  <a:pt x="1757944" y="1795846"/>
                </a:lnTo>
                <a:lnTo>
                  <a:pt x="1794726" y="1823626"/>
                </a:lnTo>
                <a:lnTo>
                  <a:pt x="1833323" y="1850731"/>
                </a:lnTo>
                <a:lnTo>
                  <a:pt x="1873743" y="1876987"/>
                </a:lnTo>
                <a:lnTo>
                  <a:pt x="1915995" y="1902219"/>
                </a:lnTo>
                <a:lnTo>
                  <a:pt x="1960089" y="1926251"/>
                </a:lnTo>
                <a:lnTo>
                  <a:pt x="2006034" y="1948909"/>
                </a:lnTo>
                <a:lnTo>
                  <a:pt x="2053839" y="1970017"/>
                </a:lnTo>
                <a:lnTo>
                  <a:pt x="2103513" y="1989402"/>
                </a:lnTo>
                <a:lnTo>
                  <a:pt x="2155066" y="2006887"/>
                </a:lnTo>
                <a:lnTo>
                  <a:pt x="2208506" y="2022299"/>
                </a:lnTo>
                <a:lnTo>
                  <a:pt x="2263844" y="2035461"/>
                </a:lnTo>
                <a:lnTo>
                  <a:pt x="2321087" y="2046199"/>
                </a:lnTo>
                <a:lnTo>
                  <a:pt x="2380246" y="2054339"/>
                </a:lnTo>
                <a:lnTo>
                  <a:pt x="2229296" y="1942338"/>
                </a:lnTo>
                <a:lnTo>
                  <a:pt x="2143672" y="1845040"/>
                </a:lnTo>
                <a:lnTo>
                  <a:pt x="2091598" y="1708474"/>
                </a:lnTo>
                <a:lnTo>
                  <a:pt x="2041296" y="1478673"/>
                </a:lnTo>
                <a:lnTo>
                  <a:pt x="2090622" y="1452764"/>
                </a:lnTo>
                <a:lnTo>
                  <a:pt x="2137871" y="1425316"/>
                </a:lnTo>
                <a:lnTo>
                  <a:pt x="2182952" y="1396388"/>
                </a:lnTo>
                <a:lnTo>
                  <a:pt x="2225777" y="1366037"/>
                </a:lnTo>
                <a:lnTo>
                  <a:pt x="2266256" y="1334323"/>
                </a:lnTo>
                <a:lnTo>
                  <a:pt x="2304297" y="1301304"/>
                </a:lnTo>
                <a:lnTo>
                  <a:pt x="2339812" y="1267037"/>
                </a:lnTo>
                <a:lnTo>
                  <a:pt x="2372711" y="1231581"/>
                </a:lnTo>
                <a:lnTo>
                  <a:pt x="2402903" y="1194995"/>
                </a:lnTo>
                <a:lnTo>
                  <a:pt x="2430299" y="1157336"/>
                </a:lnTo>
                <a:lnTo>
                  <a:pt x="2454808" y="1118664"/>
                </a:lnTo>
                <a:lnTo>
                  <a:pt x="2476341" y="1079035"/>
                </a:lnTo>
                <a:lnTo>
                  <a:pt x="2494809" y="1038509"/>
                </a:lnTo>
                <a:lnTo>
                  <a:pt x="2510120" y="997144"/>
                </a:lnTo>
                <a:lnTo>
                  <a:pt x="2522185" y="954998"/>
                </a:lnTo>
                <a:lnTo>
                  <a:pt x="2530914" y="912130"/>
                </a:lnTo>
                <a:lnTo>
                  <a:pt x="2536218" y="868597"/>
                </a:lnTo>
                <a:lnTo>
                  <a:pt x="2538006" y="824458"/>
                </a:lnTo>
                <a:lnTo>
                  <a:pt x="2536700" y="786716"/>
                </a:lnTo>
                <a:lnTo>
                  <a:pt x="2526422" y="712577"/>
                </a:lnTo>
                <a:lnTo>
                  <a:pt x="2506295" y="640471"/>
                </a:lnTo>
                <a:lnTo>
                  <a:pt x="2476767" y="570691"/>
                </a:lnTo>
                <a:lnTo>
                  <a:pt x="2458617" y="536764"/>
                </a:lnTo>
                <a:lnTo>
                  <a:pt x="2438285" y="503527"/>
                </a:lnTo>
                <a:lnTo>
                  <a:pt x="2415827" y="471017"/>
                </a:lnTo>
                <a:lnTo>
                  <a:pt x="2391299" y="439270"/>
                </a:lnTo>
                <a:lnTo>
                  <a:pt x="2364756" y="408322"/>
                </a:lnTo>
                <a:lnTo>
                  <a:pt x="2336255" y="378211"/>
                </a:lnTo>
                <a:lnTo>
                  <a:pt x="2305852" y="348972"/>
                </a:lnTo>
                <a:lnTo>
                  <a:pt x="2273603" y="320641"/>
                </a:lnTo>
                <a:lnTo>
                  <a:pt x="2239562" y="293255"/>
                </a:lnTo>
                <a:lnTo>
                  <a:pt x="2203788" y="266851"/>
                </a:lnTo>
                <a:lnTo>
                  <a:pt x="2166335" y="241465"/>
                </a:lnTo>
                <a:lnTo>
                  <a:pt x="2127260" y="217132"/>
                </a:lnTo>
                <a:lnTo>
                  <a:pt x="2086619" y="193890"/>
                </a:lnTo>
                <a:lnTo>
                  <a:pt x="2044467" y="171775"/>
                </a:lnTo>
                <a:lnTo>
                  <a:pt x="2000860" y="150823"/>
                </a:lnTo>
                <a:lnTo>
                  <a:pt x="1955855" y="131071"/>
                </a:lnTo>
                <a:lnTo>
                  <a:pt x="1909508" y="112554"/>
                </a:lnTo>
                <a:lnTo>
                  <a:pt x="1861874" y="95310"/>
                </a:lnTo>
                <a:lnTo>
                  <a:pt x="1813010" y="79375"/>
                </a:lnTo>
                <a:lnTo>
                  <a:pt x="1762971" y="64785"/>
                </a:lnTo>
                <a:lnTo>
                  <a:pt x="1711814" y="51576"/>
                </a:lnTo>
                <a:lnTo>
                  <a:pt x="1659594" y="39784"/>
                </a:lnTo>
                <a:lnTo>
                  <a:pt x="1606368" y="29448"/>
                </a:lnTo>
                <a:lnTo>
                  <a:pt x="1552191" y="20601"/>
                </a:lnTo>
                <a:lnTo>
                  <a:pt x="1497120" y="13281"/>
                </a:lnTo>
                <a:lnTo>
                  <a:pt x="1441210" y="7525"/>
                </a:lnTo>
                <a:lnTo>
                  <a:pt x="1384518" y="3368"/>
                </a:lnTo>
                <a:lnTo>
                  <a:pt x="1327099" y="848"/>
                </a:lnTo>
                <a:lnTo>
                  <a:pt x="1269009" y="0"/>
                </a:lnTo>
                <a:close/>
              </a:path>
            </a:pathLst>
          </a:custGeom>
          <a:solidFill>
            <a:srgbClr val="C10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F9B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251994" y="359999"/>
            <a:ext cx="2538095" cy="2054860"/>
          </a:xfrm>
          <a:custGeom>
            <a:avLst/>
            <a:gdLst/>
            <a:ahLst/>
            <a:cxnLst/>
            <a:rect l="l" t="t" r="r" b="b"/>
            <a:pathLst>
              <a:path w="2538095" h="2054860">
                <a:moveTo>
                  <a:pt x="1269009" y="0"/>
                </a:moveTo>
                <a:lnTo>
                  <a:pt x="1210922" y="848"/>
                </a:lnTo>
                <a:lnTo>
                  <a:pt x="1153506" y="3368"/>
                </a:lnTo>
                <a:lnTo>
                  <a:pt x="1096816" y="7525"/>
                </a:lnTo>
                <a:lnTo>
                  <a:pt x="1040908" y="13281"/>
                </a:lnTo>
                <a:lnTo>
                  <a:pt x="985838" y="20601"/>
                </a:lnTo>
                <a:lnTo>
                  <a:pt x="931662" y="29448"/>
                </a:lnTo>
                <a:lnTo>
                  <a:pt x="878437" y="39784"/>
                </a:lnTo>
                <a:lnTo>
                  <a:pt x="826218" y="51576"/>
                </a:lnTo>
                <a:lnTo>
                  <a:pt x="775061" y="64785"/>
                </a:lnTo>
                <a:lnTo>
                  <a:pt x="725022" y="79375"/>
                </a:lnTo>
                <a:lnTo>
                  <a:pt x="676158" y="95310"/>
                </a:lnTo>
                <a:lnTo>
                  <a:pt x="628523" y="112554"/>
                </a:lnTo>
                <a:lnTo>
                  <a:pt x="582176" y="131071"/>
                </a:lnTo>
                <a:lnTo>
                  <a:pt x="537170" y="150823"/>
                </a:lnTo>
                <a:lnTo>
                  <a:pt x="493563" y="171775"/>
                </a:lnTo>
                <a:lnTo>
                  <a:pt x="451410" y="193890"/>
                </a:lnTo>
                <a:lnTo>
                  <a:pt x="410767" y="217132"/>
                </a:lnTo>
                <a:lnTo>
                  <a:pt x="371690" y="241465"/>
                </a:lnTo>
                <a:lnTo>
                  <a:pt x="334236" y="266851"/>
                </a:lnTo>
                <a:lnTo>
                  <a:pt x="298460" y="293255"/>
                </a:lnTo>
                <a:lnTo>
                  <a:pt x="264419" y="320641"/>
                </a:lnTo>
                <a:lnTo>
                  <a:pt x="232168" y="348972"/>
                </a:lnTo>
                <a:lnTo>
                  <a:pt x="201763" y="378211"/>
                </a:lnTo>
                <a:lnTo>
                  <a:pt x="173260" y="408322"/>
                </a:lnTo>
                <a:lnTo>
                  <a:pt x="146716" y="439270"/>
                </a:lnTo>
                <a:lnTo>
                  <a:pt x="122186" y="471017"/>
                </a:lnTo>
                <a:lnTo>
                  <a:pt x="99727" y="503527"/>
                </a:lnTo>
                <a:lnTo>
                  <a:pt x="79394" y="536764"/>
                </a:lnTo>
                <a:lnTo>
                  <a:pt x="61243" y="570691"/>
                </a:lnTo>
                <a:lnTo>
                  <a:pt x="31713" y="640471"/>
                </a:lnTo>
                <a:lnTo>
                  <a:pt x="11584" y="712577"/>
                </a:lnTo>
                <a:lnTo>
                  <a:pt x="1305" y="786716"/>
                </a:lnTo>
                <a:lnTo>
                  <a:pt x="0" y="824458"/>
                </a:lnTo>
                <a:lnTo>
                  <a:pt x="1305" y="862198"/>
                </a:lnTo>
                <a:lnTo>
                  <a:pt x="11584" y="936335"/>
                </a:lnTo>
                <a:lnTo>
                  <a:pt x="31713" y="1008440"/>
                </a:lnTo>
                <a:lnTo>
                  <a:pt x="61243" y="1078221"/>
                </a:lnTo>
                <a:lnTo>
                  <a:pt x="79394" y="1112149"/>
                </a:lnTo>
                <a:lnTo>
                  <a:pt x="99727" y="1145387"/>
                </a:lnTo>
                <a:lnTo>
                  <a:pt x="122186" y="1177898"/>
                </a:lnTo>
                <a:lnTo>
                  <a:pt x="146716" y="1209647"/>
                </a:lnTo>
                <a:lnTo>
                  <a:pt x="173260" y="1240596"/>
                </a:lnTo>
                <a:lnTo>
                  <a:pt x="201763" y="1270709"/>
                </a:lnTo>
                <a:lnTo>
                  <a:pt x="232168" y="1299951"/>
                </a:lnTo>
                <a:lnTo>
                  <a:pt x="264419" y="1328283"/>
                </a:lnTo>
                <a:lnTo>
                  <a:pt x="298460" y="1355672"/>
                </a:lnTo>
                <a:lnTo>
                  <a:pt x="334236" y="1382078"/>
                </a:lnTo>
                <a:lnTo>
                  <a:pt x="371690" y="1407467"/>
                </a:lnTo>
                <a:lnTo>
                  <a:pt x="410767" y="1431803"/>
                </a:lnTo>
                <a:lnTo>
                  <a:pt x="451410" y="1455047"/>
                </a:lnTo>
                <a:lnTo>
                  <a:pt x="493563" y="1477165"/>
                </a:lnTo>
                <a:lnTo>
                  <a:pt x="537170" y="1498120"/>
                </a:lnTo>
                <a:lnTo>
                  <a:pt x="582176" y="1517875"/>
                </a:lnTo>
                <a:lnTo>
                  <a:pt x="628523" y="1536394"/>
                </a:lnTo>
                <a:lnTo>
                  <a:pt x="676158" y="1553640"/>
                </a:lnTo>
                <a:lnTo>
                  <a:pt x="725022" y="1569578"/>
                </a:lnTo>
                <a:lnTo>
                  <a:pt x="775061" y="1584171"/>
                </a:lnTo>
                <a:lnTo>
                  <a:pt x="826218" y="1597382"/>
                </a:lnTo>
                <a:lnTo>
                  <a:pt x="878437" y="1609175"/>
                </a:lnTo>
                <a:lnTo>
                  <a:pt x="931662" y="1619514"/>
                </a:lnTo>
                <a:lnTo>
                  <a:pt x="985838" y="1628362"/>
                </a:lnTo>
                <a:lnTo>
                  <a:pt x="1040908" y="1635683"/>
                </a:lnTo>
                <a:lnTo>
                  <a:pt x="1096816" y="1641440"/>
                </a:lnTo>
                <a:lnTo>
                  <a:pt x="1153506" y="1645598"/>
                </a:lnTo>
                <a:lnTo>
                  <a:pt x="1210922" y="1648119"/>
                </a:lnTo>
                <a:lnTo>
                  <a:pt x="1269009" y="1648967"/>
                </a:lnTo>
                <a:lnTo>
                  <a:pt x="1321473" y="1648272"/>
                </a:lnTo>
                <a:lnTo>
                  <a:pt x="1373393" y="1646204"/>
                </a:lnTo>
                <a:lnTo>
                  <a:pt x="1424727" y="1642794"/>
                </a:lnTo>
                <a:lnTo>
                  <a:pt x="1475437" y="1638070"/>
                </a:lnTo>
                <a:lnTo>
                  <a:pt x="1525482" y="1632062"/>
                </a:lnTo>
                <a:lnTo>
                  <a:pt x="1574825" y="1624799"/>
                </a:lnTo>
                <a:lnTo>
                  <a:pt x="1600917" y="1652953"/>
                </a:lnTo>
                <a:lnTo>
                  <a:pt x="1628768" y="1681481"/>
                </a:lnTo>
                <a:lnTo>
                  <a:pt x="1658387" y="1710209"/>
                </a:lnTo>
                <a:lnTo>
                  <a:pt x="1689783" y="1738963"/>
                </a:lnTo>
                <a:lnTo>
                  <a:pt x="1722966" y="1767567"/>
                </a:lnTo>
                <a:lnTo>
                  <a:pt x="1757944" y="1795846"/>
                </a:lnTo>
                <a:lnTo>
                  <a:pt x="1794726" y="1823626"/>
                </a:lnTo>
                <a:lnTo>
                  <a:pt x="1833323" y="1850731"/>
                </a:lnTo>
                <a:lnTo>
                  <a:pt x="1873743" y="1876987"/>
                </a:lnTo>
                <a:lnTo>
                  <a:pt x="1915995" y="1902219"/>
                </a:lnTo>
                <a:lnTo>
                  <a:pt x="1960089" y="1926251"/>
                </a:lnTo>
                <a:lnTo>
                  <a:pt x="2006034" y="1948909"/>
                </a:lnTo>
                <a:lnTo>
                  <a:pt x="2053839" y="1970017"/>
                </a:lnTo>
                <a:lnTo>
                  <a:pt x="2103513" y="1989402"/>
                </a:lnTo>
                <a:lnTo>
                  <a:pt x="2155066" y="2006887"/>
                </a:lnTo>
                <a:lnTo>
                  <a:pt x="2208506" y="2022299"/>
                </a:lnTo>
                <a:lnTo>
                  <a:pt x="2263844" y="2035461"/>
                </a:lnTo>
                <a:lnTo>
                  <a:pt x="2321087" y="2046199"/>
                </a:lnTo>
                <a:lnTo>
                  <a:pt x="2380246" y="2054339"/>
                </a:lnTo>
                <a:lnTo>
                  <a:pt x="2229296" y="1942338"/>
                </a:lnTo>
                <a:lnTo>
                  <a:pt x="2143672" y="1845040"/>
                </a:lnTo>
                <a:lnTo>
                  <a:pt x="2091598" y="1708474"/>
                </a:lnTo>
                <a:lnTo>
                  <a:pt x="2041296" y="1478673"/>
                </a:lnTo>
                <a:lnTo>
                  <a:pt x="2090622" y="1452764"/>
                </a:lnTo>
                <a:lnTo>
                  <a:pt x="2137871" y="1425316"/>
                </a:lnTo>
                <a:lnTo>
                  <a:pt x="2182952" y="1396388"/>
                </a:lnTo>
                <a:lnTo>
                  <a:pt x="2225777" y="1366037"/>
                </a:lnTo>
                <a:lnTo>
                  <a:pt x="2266256" y="1334323"/>
                </a:lnTo>
                <a:lnTo>
                  <a:pt x="2304297" y="1301304"/>
                </a:lnTo>
                <a:lnTo>
                  <a:pt x="2339812" y="1267037"/>
                </a:lnTo>
                <a:lnTo>
                  <a:pt x="2372711" y="1231581"/>
                </a:lnTo>
                <a:lnTo>
                  <a:pt x="2402903" y="1194995"/>
                </a:lnTo>
                <a:lnTo>
                  <a:pt x="2430299" y="1157336"/>
                </a:lnTo>
                <a:lnTo>
                  <a:pt x="2454808" y="1118664"/>
                </a:lnTo>
                <a:lnTo>
                  <a:pt x="2476341" y="1079035"/>
                </a:lnTo>
                <a:lnTo>
                  <a:pt x="2494809" y="1038509"/>
                </a:lnTo>
                <a:lnTo>
                  <a:pt x="2510120" y="997144"/>
                </a:lnTo>
                <a:lnTo>
                  <a:pt x="2522185" y="954998"/>
                </a:lnTo>
                <a:lnTo>
                  <a:pt x="2530914" y="912130"/>
                </a:lnTo>
                <a:lnTo>
                  <a:pt x="2536218" y="868597"/>
                </a:lnTo>
                <a:lnTo>
                  <a:pt x="2538006" y="824458"/>
                </a:lnTo>
                <a:lnTo>
                  <a:pt x="2536700" y="786716"/>
                </a:lnTo>
                <a:lnTo>
                  <a:pt x="2526422" y="712577"/>
                </a:lnTo>
                <a:lnTo>
                  <a:pt x="2506295" y="640471"/>
                </a:lnTo>
                <a:lnTo>
                  <a:pt x="2476767" y="570691"/>
                </a:lnTo>
                <a:lnTo>
                  <a:pt x="2458617" y="536764"/>
                </a:lnTo>
                <a:lnTo>
                  <a:pt x="2438285" y="503527"/>
                </a:lnTo>
                <a:lnTo>
                  <a:pt x="2415827" y="471017"/>
                </a:lnTo>
                <a:lnTo>
                  <a:pt x="2391299" y="439270"/>
                </a:lnTo>
                <a:lnTo>
                  <a:pt x="2364756" y="408322"/>
                </a:lnTo>
                <a:lnTo>
                  <a:pt x="2336255" y="378211"/>
                </a:lnTo>
                <a:lnTo>
                  <a:pt x="2305852" y="348972"/>
                </a:lnTo>
                <a:lnTo>
                  <a:pt x="2273603" y="320641"/>
                </a:lnTo>
                <a:lnTo>
                  <a:pt x="2239562" y="293255"/>
                </a:lnTo>
                <a:lnTo>
                  <a:pt x="2203788" y="266851"/>
                </a:lnTo>
                <a:lnTo>
                  <a:pt x="2166335" y="241465"/>
                </a:lnTo>
                <a:lnTo>
                  <a:pt x="2127260" y="217132"/>
                </a:lnTo>
                <a:lnTo>
                  <a:pt x="2086619" y="193890"/>
                </a:lnTo>
                <a:lnTo>
                  <a:pt x="2044467" y="171775"/>
                </a:lnTo>
                <a:lnTo>
                  <a:pt x="2000860" y="150823"/>
                </a:lnTo>
                <a:lnTo>
                  <a:pt x="1955855" y="131071"/>
                </a:lnTo>
                <a:lnTo>
                  <a:pt x="1909508" y="112554"/>
                </a:lnTo>
                <a:lnTo>
                  <a:pt x="1861874" y="95310"/>
                </a:lnTo>
                <a:lnTo>
                  <a:pt x="1813010" y="79375"/>
                </a:lnTo>
                <a:lnTo>
                  <a:pt x="1762971" y="64785"/>
                </a:lnTo>
                <a:lnTo>
                  <a:pt x="1711814" y="51576"/>
                </a:lnTo>
                <a:lnTo>
                  <a:pt x="1659594" y="39784"/>
                </a:lnTo>
                <a:lnTo>
                  <a:pt x="1606368" y="29448"/>
                </a:lnTo>
                <a:lnTo>
                  <a:pt x="1552191" y="20601"/>
                </a:lnTo>
                <a:lnTo>
                  <a:pt x="1497120" y="13281"/>
                </a:lnTo>
                <a:lnTo>
                  <a:pt x="1441210" y="7525"/>
                </a:lnTo>
                <a:lnTo>
                  <a:pt x="1384518" y="3368"/>
                </a:lnTo>
                <a:lnTo>
                  <a:pt x="1327099" y="848"/>
                </a:lnTo>
                <a:lnTo>
                  <a:pt x="1269009" y="0"/>
                </a:lnTo>
                <a:close/>
              </a:path>
            </a:pathLst>
          </a:custGeom>
          <a:solidFill>
            <a:srgbClr val="C10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300" y="1926678"/>
            <a:ext cx="7673340" cy="833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F9B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40"/>
              </a:lnSpc>
              <a:spcBef>
                <a:spcPts val="100"/>
              </a:spcBef>
            </a:pPr>
            <a:r>
              <a:rPr spc="-75" dirty="0"/>
              <a:t>Relationships</a:t>
            </a:r>
            <a:r>
              <a:rPr spc="-135" dirty="0"/>
              <a:t> </a:t>
            </a:r>
            <a:r>
              <a:rPr spc="-45" dirty="0"/>
              <a:t>and</a:t>
            </a:r>
            <a:r>
              <a:rPr spc="-135" dirty="0"/>
              <a:t> </a:t>
            </a:r>
            <a:r>
              <a:rPr spc="-30" dirty="0"/>
              <a:t>Sex</a:t>
            </a:r>
            <a:r>
              <a:rPr spc="-135" dirty="0"/>
              <a:t> </a:t>
            </a:r>
            <a:r>
              <a:rPr spc="-75" dirty="0"/>
              <a:t>Education</a:t>
            </a:r>
            <a:r>
              <a:rPr spc="-135" dirty="0"/>
              <a:t> </a:t>
            </a:r>
            <a:r>
              <a:rPr spc="-40" dirty="0"/>
              <a:t>(RSE)</a:t>
            </a:r>
            <a:r>
              <a:rPr spc="-135" dirty="0"/>
              <a:t> </a:t>
            </a:r>
            <a:r>
              <a:rPr spc="-25" dirty="0"/>
              <a:t>Day</a:t>
            </a:r>
          </a:p>
          <a:p>
            <a:pPr marL="12700">
              <a:lnSpc>
                <a:spcPts val="2820"/>
              </a:lnSpc>
            </a:pPr>
            <a:r>
              <a:rPr sz="2400" spc="-10" dirty="0">
                <a:solidFill>
                  <a:srgbClr val="7C2B80"/>
                </a:solidFill>
              </a:rPr>
              <a:t>Communicate</a:t>
            </a:r>
            <a:endParaRPr sz="2400" dirty="0"/>
          </a:p>
        </p:txBody>
      </p:sp>
      <p:pic>
        <p:nvPicPr>
          <p:cNvPr id="3" name="object 3"/>
          <p:cNvPicPr/>
          <p:nvPr/>
        </p:nvPicPr>
        <p:blipFill>
          <a:blip r:embed="rId2" cstate="print">
            <a:alphaModFix amt="50000"/>
          </a:blip>
          <a:stretch>
            <a:fillRect/>
          </a:stretch>
        </p:blipFill>
        <p:spPr>
          <a:xfrm>
            <a:off x="2209800" y="3330004"/>
            <a:ext cx="9750284" cy="352799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0000" y="362865"/>
            <a:ext cx="3527990" cy="150644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906000" y="837577"/>
            <a:ext cx="12630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 Black"/>
                <a:cs typeface="Arial Black"/>
              </a:rPr>
              <a:t>RSE</a:t>
            </a:r>
            <a:r>
              <a:rPr sz="2100" spc="-1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100" spc="-100" dirty="0">
                <a:solidFill>
                  <a:srgbClr val="FFFFFF"/>
                </a:solidFill>
                <a:latin typeface="Arial Black"/>
                <a:cs typeface="Arial Black"/>
              </a:rPr>
              <a:t>DAY</a:t>
            </a:r>
            <a:endParaRPr sz="2100" dirty="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01200" y="1295400"/>
            <a:ext cx="19113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FFFF"/>
                </a:solidFill>
                <a:latin typeface="Arial Black"/>
                <a:cs typeface="Arial Black"/>
              </a:rPr>
              <a:t>26</a:t>
            </a:r>
            <a:r>
              <a:rPr sz="21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100" spc="-35" dirty="0">
                <a:solidFill>
                  <a:srgbClr val="FFFFFF"/>
                </a:solidFill>
                <a:latin typeface="Arial Black"/>
                <a:cs typeface="Arial Black"/>
              </a:rPr>
              <a:t>June</a:t>
            </a:r>
            <a:r>
              <a:rPr sz="2100" spc="-1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100" spc="-30" dirty="0">
                <a:solidFill>
                  <a:srgbClr val="FFFFFF"/>
                </a:solidFill>
                <a:latin typeface="Arial Black"/>
                <a:cs typeface="Arial Black"/>
              </a:rPr>
              <a:t>2025</a:t>
            </a:r>
            <a:endParaRPr sz="2100" dirty="0">
              <a:latin typeface="Arial Black"/>
              <a:cs typeface="Arial Black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23E92889-62C4-DB8C-9085-516D9A2B6B4C}"/>
              </a:ext>
            </a:extLst>
          </p:cNvPr>
          <p:cNvSpPr txBox="1">
            <a:spLocks/>
          </p:cNvSpPr>
          <p:nvPr/>
        </p:nvSpPr>
        <p:spPr>
          <a:xfrm>
            <a:off x="3276600" y="3578991"/>
            <a:ext cx="5638800" cy="4895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000" b="1" i="0">
                <a:solidFill>
                  <a:srgbClr val="2F9B8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lnSpc>
                <a:spcPts val="3540"/>
              </a:lnSpc>
              <a:spcBef>
                <a:spcPts val="100"/>
              </a:spcBef>
            </a:pPr>
            <a:r>
              <a:rPr lang="en-GB" sz="4800" spc="-75" dirty="0"/>
              <a:t>Consent Scenarios</a:t>
            </a:r>
            <a:endParaRPr lang="en-GB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97476B8-4FC0-086C-03DF-3CEC74657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81B33E49-1A8D-F88E-2608-A85418DBA8D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9EA6C547-8735-9894-8A5B-E605212B2DDB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ED16B3B-0221-12EA-A5D1-AD725349ADEB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FD2E6752-910D-E2C4-FD41-0A394803F891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704870C5-2C4B-D732-249F-28818576455F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E70BFECB-F551-2B04-BD0A-A982FDE1F25B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E1312016-393B-FA6A-429F-5E9F4515DA43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5C2B52AC-F046-62F2-58A1-62FD4177D474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14B3FAC-8DF3-7A18-BE0D-EDB8F400C5F1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Greeting someone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49189A-997F-BAAE-8266-036EA6C0E6BC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Saying “Hello” or “Good Morning” to a friend or teacher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045BC68-7ADD-4A1F-B2AF-460340ACDB93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No, consent is not 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Greetings are a part of polite society and don’t normally need permission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49119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BD3F6B3-81A5-F023-4B1A-FCA2992F0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41A9C924-E263-495A-6CFC-938545B17F1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0CE73F23-B920-E3F3-DEFE-63084B9EFC3D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313C515-0465-AD19-AE50-1E2DA3CA806B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7E1A0E20-91C0-2E91-FEBD-D6449E7CDEB9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8DC08D73-FC2B-DAC9-1909-A2912D8CE615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3492FACF-B307-5EAB-432B-90DBFCE168F7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FC78FB49-ACD3-BC01-3382-313F4E9FBD57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974FE92A-07B1-9DD1-1192-A9DC81ED0923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DE23E3F-0EB1-09B2-25D9-2D5A4DA663B7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Sharing personal information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5DEF5A3-F5AF-9BCB-8E09-71CA9A53F041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Telling a friend’s news or story to someone else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B4CBB63-73D6-DE84-F6FA-A6C5CD4B3F2B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Yes, consent is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Personal information is private and it’s important to respect that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23786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F9E16B0-0EAA-A0A2-4939-BA10C08AA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192400DA-1F2E-9346-32CB-C1306A1592E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9714069E-521E-65A4-693C-B47A51439D5E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8842FD2-DD3F-9B06-8415-591C2CDFAC58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D6048DE2-B0E8-2516-1E1B-3DBC2D5A3F7E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8E0A3B39-1F51-AC01-942A-E902CA65AF4A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475854F3-D2FC-2BA4-7E1C-D35EF8446B46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132B03C2-025A-0117-064E-680BE7F9DB8C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B350E8D7-C4F0-26A2-DEA7-AA728ED368D2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C796D03-527D-1B40-4EDF-F56F2F676670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Participating in a public event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2B42385-7CAE-83F0-4E7B-80B5FEFC040F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Joining in a school assembly or attending a public show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1CC16A-22CA-B326-A9BD-68787750E2DC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No, consent is not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These events are for everyone to join in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412566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CD06E96-25D6-289F-48AD-1E5A3D0C2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CD74A825-379A-39F4-3EC6-3DC688548E0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131B8EA3-363F-16B7-9431-9FCBDAC0B6AD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35C40D9-2AD8-B008-D2EE-DADD6674EEA2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CF20EBD0-BC55-3BB1-38B0-D3DA26F82C01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4FCD773C-EBD9-A531-6373-848C81EFC270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16A00BDB-D05E-DF82-ACE6-03439F4C4895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89178A7C-6DBF-CE0F-5E3E-FCF2711A8B53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DA523B7D-45A4-CFB4-170F-8824F7CAAC51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E45508F-88F3-629D-9635-6BBD4F4128AB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Taking photos and videos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F576CEC-04E4-A56B-237D-1A362BCBD448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Taking photos or videos of friends and family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57ED91C-6C11-C02C-50F4-712AB5AB7964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Yes, consent is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People have the right to control how their image is used and shared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06039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51994" y="359999"/>
            <a:ext cx="2538095" cy="2054860"/>
          </a:xfrm>
          <a:custGeom>
            <a:avLst/>
            <a:gdLst/>
            <a:ahLst/>
            <a:cxnLst/>
            <a:rect l="l" t="t" r="r" b="b"/>
            <a:pathLst>
              <a:path w="2538095" h="2054860">
                <a:moveTo>
                  <a:pt x="1269009" y="0"/>
                </a:moveTo>
                <a:lnTo>
                  <a:pt x="1210922" y="848"/>
                </a:lnTo>
                <a:lnTo>
                  <a:pt x="1153506" y="3368"/>
                </a:lnTo>
                <a:lnTo>
                  <a:pt x="1096816" y="7525"/>
                </a:lnTo>
                <a:lnTo>
                  <a:pt x="1040908" y="13281"/>
                </a:lnTo>
                <a:lnTo>
                  <a:pt x="985838" y="20601"/>
                </a:lnTo>
                <a:lnTo>
                  <a:pt x="931662" y="29448"/>
                </a:lnTo>
                <a:lnTo>
                  <a:pt x="878437" y="39784"/>
                </a:lnTo>
                <a:lnTo>
                  <a:pt x="826218" y="51576"/>
                </a:lnTo>
                <a:lnTo>
                  <a:pt x="775061" y="64785"/>
                </a:lnTo>
                <a:lnTo>
                  <a:pt x="725022" y="79375"/>
                </a:lnTo>
                <a:lnTo>
                  <a:pt x="676158" y="95310"/>
                </a:lnTo>
                <a:lnTo>
                  <a:pt x="628523" y="112554"/>
                </a:lnTo>
                <a:lnTo>
                  <a:pt x="582176" y="131071"/>
                </a:lnTo>
                <a:lnTo>
                  <a:pt x="537170" y="150823"/>
                </a:lnTo>
                <a:lnTo>
                  <a:pt x="493563" y="171775"/>
                </a:lnTo>
                <a:lnTo>
                  <a:pt x="451410" y="193890"/>
                </a:lnTo>
                <a:lnTo>
                  <a:pt x="410767" y="217132"/>
                </a:lnTo>
                <a:lnTo>
                  <a:pt x="371690" y="241465"/>
                </a:lnTo>
                <a:lnTo>
                  <a:pt x="334236" y="266851"/>
                </a:lnTo>
                <a:lnTo>
                  <a:pt x="298460" y="293255"/>
                </a:lnTo>
                <a:lnTo>
                  <a:pt x="264419" y="320641"/>
                </a:lnTo>
                <a:lnTo>
                  <a:pt x="232168" y="348972"/>
                </a:lnTo>
                <a:lnTo>
                  <a:pt x="201763" y="378211"/>
                </a:lnTo>
                <a:lnTo>
                  <a:pt x="173260" y="408322"/>
                </a:lnTo>
                <a:lnTo>
                  <a:pt x="146716" y="439270"/>
                </a:lnTo>
                <a:lnTo>
                  <a:pt x="122186" y="471017"/>
                </a:lnTo>
                <a:lnTo>
                  <a:pt x="99727" y="503527"/>
                </a:lnTo>
                <a:lnTo>
                  <a:pt x="79394" y="536764"/>
                </a:lnTo>
                <a:lnTo>
                  <a:pt x="61243" y="570691"/>
                </a:lnTo>
                <a:lnTo>
                  <a:pt x="31713" y="640471"/>
                </a:lnTo>
                <a:lnTo>
                  <a:pt x="11584" y="712577"/>
                </a:lnTo>
                <a:lnTo>
                  <a:pt x="1305" y="786716"/>
                </a:lnTo>
                <a:lnTo>
                  <a:pt x="0" y="824458"/>
                </a:lnTo>
                <a:lnTo>
                  <a:pt x="1305" y="862198"/>
                </a:lnTo>
                <a:lnTo>
                  <a:pt x="11584" y="936335"/>
                </a:lnTo>
                <a:lnTo>
                  <a:pt x="31713" y="1008440"/>
                </a:lnTo>
                <a:lnTo>
                  <a:pt x="61243" y="1078221"/>
                </a:lnTo>
                <a:lnTo>
                  <a:pt x="79394" y="1112149"/>
                </a:lnTo>
                <a:lnTo>
                  <a:pt x="99727" y="1145387"/>
                </a:lnTo>
                <a:lnTo>
                  <a:pt x="122186" y="1177898"/>
                </a:lnTo>
                <a:lnTo>
                  <a:pt x="146716" y="1209647"/>
                </a:lnTo>
                <a:lnTo>
                  <a:pt x="173260" y="1240596"/>
                </a:lnTo>
                <a:lnTo>
                  <a:pt x="201763" y="1270709"/>
                </a:lnTo>
                <a:lnTo>
                  <a:pt x="232168" y="1299951"/>
                </a:lnTo>
                <a:lnTo>
                  <a:pt x="264419" y="1328283"/>
                </a:lnTo>
                <a:lnTo>
                  <a:pt x="298460" y="1355672"/>
                </a:lnTo>
                <a:lnTo>
                  <a:pt x="334236" y="1382078"/>
                </a:lnTo>
                <a:lnTo>
                  <a:pt x="371690" y="1407467"/>
                </a:lnTo>
                <a:lnTo>
                  <a:pt x="410767" y="1431803"/>
                </a:lnTo>
                <a:lnTo>
                  <a:pt x="451410" y="1455047"/>
                </a:lnTo>
                <a:lnTo>
                  <a:pt x="493563" y="1477165"/>
                </a:lnTo>
                <a:lnTo>
                  <a:pt x="537170" y="1498120"/>
                </a:lnTo>
                <a:lnTo>
                  <a:pt x="582176" y="1517875"/>
                </a:lnTo>
                <a:lnTo>
                  <a:pt x="628523" y="1536394"/>
                </a:lnTo>
                <a:lnTo>
                  <a:pt x="676158" y="1553640"/>
                </a:lnTo>
                <a:lnTo>
                  <a:pt x="725022" y="1569578"/>
                </a:lnTo>
                <a:lnTo>
                  <a:pt x="775061" y="1584171"/>
                </a:lnTo>
                <a:lnTo>
                  <a:pt x="826218" y="1597382"/>
                </a:lnTo>
                <a:lnTo>
                  <a:pt x="878437" y="1609175"/>
                </a:lnTo>
                <a:lnTo>
                  <a:pt x="931662" y="1619514"/>
                </a:lnTo>
                <a:lnTo>
                  <a:pt x="985838" y="1628362"/>
                </a:lnTo>
                <a:lnTo>
                  <a:pt x="1040908" y="1635683"/>
                </a:lnTo>
                <a:lnTo>
                  <a:pt x="1096816" y="1641440"/>
                </a:lnTo>
                <a:lnTo>
                  <a:pt x="1153506" y="1645598"/>
                </a:lnTo>
                <a:lnTo>
                  <a:pt x="1210922" y="1648119"/>
                </a:lnTo>
                <a:lnTo>
                  <a:pt x="1269009" y="1648967"/>
                </a:lnTo>
                <a:lnTo>
                  <a:pt x="1321473" y="1648272"/>
                </a:lnTo>
                <a:lnTo>
                  <a:pt x="1373393" y="1646204"/>
                </a:lnTo>
                <a:lnTo>
                  <a:pt x="1424727" y="1642794"/>
                </a:lnTo>
                <a:lnTo>
                  <a:pt x="1475437" y="1638070"/>
                </a:lnTo>
                <a:lnTo>
                  <a:pt x="1525482" y="1632062"/>
                </a:lnTo>
                <a:lnTo>
                  <a:pt x="1574825" y="1624799"/>
                </a:lnTo>
                <a:lnTo>
                  <a:pt x="1600917" y="1652953"/>
                </a:lnTo>
                <a:lnTo>
                  <a:pt x="1628768" y="1681481"/>
                </a:lnTo>
                <a:lnTo>
                  <a:pt x="1658387" y="1710209"/>
                </a:lnTo>
                <a:lnTo>
                  <a:pt x="1689783" y="1738963"/>
                </a:lnTo>
                <a:lnTo>
                  <a:pt x="1722966" y="1767567"/>
                </a:lnTo>
                <a:lnTo>
                  <a:pt x="1757944" y="1795846"/>
                </a:lnTo>
                <a:lnTo>
                  <a:pt x="1794726" y="1823626"/>
                </a:lnTo>
                <a:lnTo>
                  <a:pt x="1833323" y="1850731"/>
                </a:lnTo>
                <a:lnTo>
                  <a:pt x="1873743" y="1876987"/>
                </a:lnTo>
                <a:lnTo>
                  <a:pt x="1915995" y="1902219"/>
                </a:lnTo>
                <a:lnTo>
                  <a:pt x="1960089" y="1926251"/>
                </a:lnTo>
                <a:lnTo>
                  <a:pt x="2006034" y="1948909"/>
                </a:lnTo>
                <a:lnTo>
                  <a:pt x="2053839" y="1970017"/>
                </a:lnTo>
                <a:lnTo>
                  <a:pt x="2103513" y="1989402"/>
                </a:lnTo>
                <a:lnTo>
                  <a:pt x="2155066" y="2006887"/>
                </a:lnTo>
                <a:lnTo>
                  <a:pt x="2208506" y="2022299"/>
                </a:lnTo>
                <a:lnTo>
                  <a:pt x="2263844" y="2035461"/>
                </a:lnTo>
                <a:lnTo>
                  <a:pt x="2321087" y="2046199"/>
                </a:lnTo>
                <a:lnTo>
                  <a:pt x="2380246" y="2054339"/>
                </a:lnTo>
                <a:lnTo>
                  <a:pt x="2229296" y="1942338"/>
                </a:lnTo>
                <a:lnTo>
                  <a:pt x="2143672" y="1845040"/>
                </a:lnTo>
                <a:lnTo>
                  <a:pt x="2091598" y="1708474"/>
                </a:lnTo>
                <a:lnTo>
                  <a:pt x="2041296" y="1478673"/>
                </a:lnTo>
                <a:lnTo>
                  <a:pt x="2090622" y="1452764"/>
                </a:lnTo>
                <a:lnTo>
                  <a:pt x="2137871" y="1425316"/>
                </a:lnTo>
                <a:lnTo>
                  <a:pt x="2182952" y="1396388"/>
                </a:lnTo>
                <a:lnTo>
                  <a:pt x="2225777" y="1366037"/>
                </a:lnTo>
                <a:lnTo>
                  <a:pt x="2266256" y="1334323"/>
                </a:lnTo>
                <a:lnTo>
                  <a:pt x="2304297" y="1301304"/>
                </a:lnTo>
                <a:lnTo>
                  <a:pt x="2339812" y="1267037"/>
                </a:lnTo>
                <a:lnTo>
                  <a:pt x="2372711" y="1231581"/>
                </a:lnTo>
                <a:lnTo>
                  <a:pt x="2402903" y="1194995"/>
                </a:lnTo>
                <a:lnTo>
                  <a:pt x="2430299" y="1157336"/>
                </a:lnTo>
                <a:lnTo>
                  <a:pt x="2454808" y="1118664"/>
                </a:lnTo>
                <a:lnTo>
                  <a:pt x="2476341" y="1079035"/>
                </a:lnTo>
                <a:lnTo>
                  <a:pt x="2494809" y="1038509"/>
                </a:lnTo>
                <a:lnTo>
                  <a:pt x="2510120" y="997144"/>
                </a:lnTo>
                <a:lnTo>
                  <a:pt x="2522185" y="954998"/>
                </a:lnTo>
                <a:lnTo>
                  <a:pt x="2530914" y="912130"/>
                </a:lnTo>
                <a:lnTo>
                  <a:pt x="2536218" y="868597"/>
                </a:lnTo>
                <a:lnTo>
                  <a:pt x="2538006" y="824458"/>
                </a:lnTo>
                <a:lnTo>
                  <a:pt x="2536700" y="786716"/>
                </a:lnTo>
                <a:lnTo>
                  <a:pt x="2526422" y="712577"/>
                </a:lnTo>
                <a:lnTo>
                  <a:pt x="2506295" y="640471"/>
                </a:lnTo>
                <a:lnTo>
                  <a:pt x="2476767" y="570691"/>
                </a:lnTo>
                <a:lnTo>
                  <a:pt x="2458617" y="536764"/>
                </a:lnTo>
                <a:lnTo>
                  <a:pt x="2438285" y="503527"/>
                </a:lnTo>
                <a:lnTo>
                  <a:pt x="2415827" y="471017"/>
                </a:lnTo>
                <a:lnTo>
                  <a:pt x="2391299" y="439270"/>
                </a:lnTo>
                <a:lnTo>
                  <a:pt x="2364756" y="408322"/>
                </a:lnTo>
                <a:lnTo>
                  <a:pt x="2336255" y="378211"/>
                </a:lnTo>
                <a:lnTo>
                  <a:pt x="2305852" y="348972"/>
                </a:lnTo>
                <a:lnTo>
                  <a:pt x="2273603" y="320641"/>
                </a:lnTo>
                <a:lnTo>
                  <a:pt x="2239562" y="293255"/>
                </a:lnTo>
                <a:lnTo>
                  <a:pt x="2203788" y="266851"/>
                </a:lnTo>
                <a:lnTo>
                  <a:pt x="2166335" y="241465"/>
                </a:lnTo>
                <a:lnTo>
                  <a:pt x="2127260" y="217132"/>
                </a:lnTo>
                <a:lnTo>
                  <a:pt x="2086619" y="193890"/>
                </a:lnTo>
                <a:lnTo>
                  <a:pt x="2044467" y="171775"/>
                </a:lnTo>
                <a:lnTo>
                  <a:pt x="2000860" y="150823"/>
                </a:lnTo>
                <a:lnTo>
                  <a:pt x="1955855" y="131071"/>
                </a:lnTo>
                <a:lnTo>
                  <a:pt x="1909508" y="112554"/>
                </a:lnTo>
                <a:lnTo>
                  <a:pt x="1861874" y="95310"/>
                </a:lnTo>
                <a:lnTo>
                  <a:pt x="1813010" y="79375"/>
                </a:lnTo>
                <a:lnTo>
                  <a:pt x="1762971" y="64785"/>
                </a:lnTo>
                <a:lnTo>
                  <a:pt x="1711814" y="51576"/>
                </a:lnTo>
                <a:lnTo>
                  <a:pt x="1659594" y="39784"/>
                </a:lnTo>
                <a:lnTo>
                  <a:pt x="1606368" y="29448"/>
                </a:lnTo>
                <a:lnTo>
                  <a:pt x="1552191" y="20601"/>
                </a:lnTo>
                <a:lnTo>
                  <a:pt x="1497120" y="13281"/>
                </a:lnTo>
                <a:lnTo>
                  <a:pt x="1441210" y="7525"/>
                </a:lnTo>
                <a:lnTo>
                  <a:pt x="1384518" y="3368"/>
                </a:lnTo>
                <a:lnTo>
                  <a:pt x="1327099" y="848"/>
                </a:lnTo>
                <a:lnTo>
                  <a:pt x="1269009" y="0"/>
                </a:lnTo>
                <a:close/>
              </a:path>
            </a:pathLst>
          </a:custGeom>
          <a:solidFill>
            <a:srgbClr val="C10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565366" y="914400"/>
            <a:ext cx="191135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639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 Black"/>
                <a:cs typeface="Arial Black"/>
              </a:rPr>
              <a:t>RSE</a:t>
            </a:r>
            <a:r>
              <a:rPr sz="2100" spc="-1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100" spc="-25" dirty="0">
                <a:solidFill>
                  <a:srgbClr val="FFFFFF"/>
                </a:solidFill>
                <a:latin typeface="Arial Black"/>
                <a:cs typeface="Arial Black"/>
              </a:rPr>
              <a:t>DAY </a:t>
            </a:r>
            <a:r>
              <a:rPr sz="2100" dirty="0">
                <a:solidFill>
                  <a:srgbClr val="FFFFFF"/>
                </a:solidFill>
                <a:latin typeface="Arial Black"/>
                <a:cs typeface="Arial Black"/>
              </a:rPr>
              <a:t>26</a:t>
            </a:r>
            <a:r>
              <a:rPr sz="21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100" spc="-35" dirty="0">
                <a:solidFill>
                  <a:srgbClr val="FFFFFF"/>
                </a:solidFill>
                <a:latin typeface="Arial Black"/>
                <a:cs typeface="Arial Black"/>
              </a:rPr>
              <a:t>June</a:t>
            </a:r>
            <a:r>
              <a:rPr sz="2100" spc="-1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100" spc="-55" dirty="0">
                <a:solidFill>
                  <a:srgbClr val="FFFFFF"/>
                </a:solidFill>
                <a:latin typeface="Arial Black"/>
                <a:cs typeface="Arial Black"/>
              </a:rPr>
              <a:t>2025</a:t>
            </a:r>
            <a:endParaRPr sz="2100" dirty="0">
              <a:latin typeface="Arial Black"/>
              <a:cs typeface="Arial Black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64319C4-712C-59EE-F6D9-EB3E68B3AFF2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3C6498C2-60F4-0F58-2178-0A6D6C3F6E6E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9E27AB0F-1DEA-09B5-F626-A41FC770BEE4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10" name="object 6">
              <a:extLst>
                <a:ext uri="{FF2B5EF4-FFF2-40B4-BE49-F238E27FC236}">
                  <a16:creationId xmlns:a16="http://schemas.microsoft.com/office/drawing/2014/main" id="{232EBA03-1CD7-84BE-9BC8-8077104A7BEF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11" name="object 7">
                <a:extLst>
                  <a:ext uri="{FF2B5EF4-FFF2-40B4-BE49-F238E27FC236}">
                    <a16:creationId xmlns:a16="http://schemas.microsoft.com/office/drawing/2014/main" id="{3B2B51EC-2B43-057C-F3B4-7B40A0F420ED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2" name="object 8">
                <a:extLst>
                  <a:ext uri="{FF2B5EF4-FFF2-40B4-BE49-F238E27FC236}">
                    <a16:creationId xmlns:a16="http://schemas.microsoft.com/office/drawing/2014/main" id="{9215D9F8-7C5A-5672-EE6F-E646322AED0C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E2CB64C-40C1-B0AF-AFD1-6BBE3961F7BC}"/>
              </a:ext>
            </a:extLst>
          </p:cNvPr>
          <p:cNvSpPr txBox="1"/>
          <p:nvPr/>
        </p:nvSpPr>
        <p:spPr>
          <a:xfrm>
            <a:off x="2953524" y="1659285"/>
            <a:ext cx="661184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Now it’s your turn.</a:t>
            </a:r>
          </a:p>
          <a:p>
            <a:pPr algn="ctr"/>
            <a:endParaRPr lang="en-GB" sz="2800" b="1" spc="-10" dirty="0">
              <a:solidFill>
                <a:srgbClr val="7C2B80"/>
              </a:solidFill>
            </a:endParaRPr>
          </a:p>
          <a:p>
            <a:pPr algn="ctr"/>
            <a:r>
              <a:rPr lang="en-GB" sz="2800" b="1" spc="-10" dirty="0">
                <a:solidFill>
                  <a:srgbClr val="00B050"/>
                </a:solidFill>
              </a:rPr>
              <a:t>Think of three scenarios where it’s important you ask for consent or someone asks for your consent.</a:t>
            </a:r>
          </a:p>
          <a:p>
            <a:pPr algn="ctr"/>
            <a:endParaRPr lang="en-GB" sz="2800" b="1" spc="-10" dirty="0">
              <a:solidFill>
                <a:srgbClr val="00B050"/>
              </a:solidFill>
            </a:endParaRPr>
          </a:p>
          <a:p>
            <a:pPr algn="ctr"/>
            <a:r>
              <a:rPr lang="en-GB" sz="2800" b="1" spc="-10" dirty="0">
                <a:solidFill>
                  <a:srgbClr val="00B050"/>
                </a:solidFill>
              </a:rPr>
              <a:t>We will add this to the consent tree we are making.</a:t>
            </a:r>
            <a:endParaRPr lang="en-GB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42772D7-C646-08F6-C701-AFB0677AE185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/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/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F953418-2C37-50E2-AB77-B0CAD9D6723F}"/>
              </a:ext>
            </a:extLst>
          </p:cNvPr>
          <p:cNvSpPr txBox="1"/>
          <p:nvPr/>
        </p:nvSpPr>
        <p:spPr>
          <a:xfrm>
            <a:off x="1265557" y="1905000"/>
            <a:ext cx="96608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spc="-10" dirty="0">
                <a:solidFill>
                  <a:srgbClr val="7C2B80"/>
                </a:solidFill>
              </a:rPr>
              <a:t>What do we think the word </a:t>
            </a:r>
            <a:r>
              <a:rPr lang="en-GB" sz="3600" b="1" u="sng" spc="-10" dirty="0">
                <a:solidFill>
                  <a:srgbClr val="7C2B80"/>
                </a:solidFill>
              </a:rPr>
              <a:t>consent </a:t>
            </a:r>
            <a:r>
              <a:rPr lang="en-GB" sz="3600" b="1" spc="-10" dirty="0">
                <a:solidFill>
                  <a:srgbClr val="7C2B80"/>
                </a:solidFill>
              </a:rPr>
              <a:t>means?</a:t>
            </a:r>
            <a:endParaRPr lang="en-GB" sz="3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BE912E-F831-9B2A-DF71-878B9943CA0F}"/>
              </a:ext>
            </a:extLst>
          </p:cNvPr>
          <p:cNvSpPr txBox="1"/>
          <p:nvPr/>
        </p:nvSpPr>
        <p:spPr>
          <a:xfrm>
            <a:off x="2393281" y="3330003"/>
            <a:ext cx="740543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00B050"/>
                </a:solidFill>
              </a:rPr>
              <a:t>It means, asking for permission, listening to what </a:t>
            </a:r>
            <a:r>
              <a:rPr lang="en-GB" sz="2800" b="1" spc="-10">
                <a:solidFill>
                  <a:srgbClr val="00B050"/>
                </a:solidFill>
              </a:rPr>
              <a:t>the person’s </a:t>
            </a:r>
            <a:r>
              <a:rPr lang="en-GB" sz="2800" b="1" spc="-10" dirty="0">
                <a:solidFill>
                  <a:srgbClr val="00B050"/>
                </a:solidFill>
              </a:rPr>
              <a:t>answer is and then respecting that answer </a:t>
            </a:r>
            <a:br>
              <a:rPr lang="en-GB" sz="2800" b="1" spc="-10" dirty="0">
                <a:solidFill>
                  <a:srgbClr val="00B050"/>
                </a:solidFill>
              </a:rPr>
            </a:br>
            <a:br>
              <a:rPr lang="en-GB" sz="2800" b="1" spc="-10" dirty="0">
                <a:solidFill>
                  <a:srgbClr val="00B050"/>
                </a:solidFill>
              </a:rPr>
            </a:br>
            <a:r>
              <a:rPr lang="en-GB" sz="2800" b="1" spc="-10" dirty="0">
                <a:solidFill>
                  <a:srgbClr val="00B050"/>
                </a:solidFill>
              </a:rPr>
              <a:t>(especially when the answer is “No”)</a:t>
            </a:r>
            <a:endParaRPr lang="en-GB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85A48A2-E96F-8629-B953-FCF60BF0D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22AE0B44-02D9-E908-8211-C1EE6587603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86ED7202-AD88-2641-BCB9-D9F695DAABA1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214DA11-8AB5-AA0A-5327-DA1F82686DD7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51E7508A-5251-21BE-B216-B8762579CEBE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C93079E0-629E-AD69-CF50-5D5C46CA89F9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68B349AD-1F07-66C4-5345-B5A794023383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0899B7BF-CC29-0F2E-14ED-E3CD6BDF2B85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30F7EF5E-B1DE-8077-B69C-EC1E6F214BA1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FE3DC7C-B714-68A3-8AAB-64A20C2FC7CC}"/>
              </a:ext>
            </a:extLst>
          </p:cNvPr>
          <p:cNvSpPr txBox="1"/>
          <p:nvPr/>
        </p:nvSpPr>
        <p:spPr>
          <a:xfrm>
            <a:off x="1265557" y="1826837"/>
            <a:ext cx="966088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spc="-10" dirty="0">
                <a:solidFill>
                  <a:srgbClr val="7C2B80"/>
                </a:solidFill>
              </a:rPr>
              <a:t>There are times we need to ask for consent and there are times where do not.</a:t>
            </a:r>
          </a:p>
          <a:p>
            <a:pPr algn="ctr"/>
            <a:endParaRPr lang="en-GB" sz="3600" b="1" spc="-10" dirty="0">
              <a:solidFill>
                <a:srgbClr val="7C2B80"/>
              </a:solidFill>
            </a:endParaRPr>
          </a:p>
          <a:p>
            <a:pPr algn="ctr"/>
            <a:r>
              <a:rPr lang="en-GB" sz="3600" b="1" spc="-10" dirty="0">
                <a:solidFill>
                  <a:srgbClr val="7C2B80"/>
                </a:solidFill>
              </a:rPr>
              <a:t>Let’s look at these scenarios together.</a:t>
            </a:r>
          </a:p>
          <a:p>
            <a:pPr algn="ctr"/>
            <a:endParaRPr lang="en-GB" sz="3600" b="1" spc="-10" dirty="0">
              <a:solidFill>
                <a:srgbClr val="7C2B80"/>
              </a:solidFill>
            </a:endParaRPr>
          </a:p>
          <a:p>
            <a:pPr algn="ctr"/>
            <a:r>
              <a:rPr lang="en-GB" sz="3600" b="1" spc="-10" dirty="0">
                <a:solidFill>
                  <a:srgbClr val="7C2B80"/>
                </a:solidFill>
              </a:rPr>
              <a:t>Do you think you need consent?</a:t>
            </a:r>
          </a:p>
          <a:p>
            <a:pPr algn="ctr"/>
            <a:r>
              <a:rPr lang="en-GB" sz="3600" b="1" spc="-10" dirty="0">
                <a:solidFill>
                  <a:srgbClr val="7C2B80"/>
                </a:solidFill>
              </a:rPr>
              <a:t>If so, why?</a:t>
            </a:r>
          </a:p>
          <a:p>
            <a:pPr algn="ctr"/>
            <a:r>
              <a:rPr lang="en-GB" sz="3600" b="1" spc="-10" dirty="0">
                <a:solidFill>
                  <a:srgbClr val="7C2B80"/>
                </a:solidFill>
              </a:rPr>
              <a:t>And if not, why not?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18652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4677964-3B1F-8FB9-DD03-D49B69FB5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4B8742C9-2345-4FD5-AAE8-4646EC7F6FF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A6C93BA4-EC12-8374-C2C4-5F151E052495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8547CC7-4E70-0360-C4AC-31D32AB84A5B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90F6435A-EE86-3154-7454-7028A838B88F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F6A14669-87D7-9F64-5C30-38E2A8593B15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121B726C-BFEB-1211-FA71-29B6BE6A32F9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AA884C71-1134-1F73-7FE3-B793F4FC5606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ECB3FF83-0DC3-E51F-B66C-1D36ED908C43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BE8A5A1-42A4-9401-DE09-5E885ADB9DF0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Borrowing a personal item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C66B160-4788-EBAF-B548-2478D786B85D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Asking to borrow a friend’s book, toy or piece of clothing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C514FF2-7645-CD19-1FA9-40A877950848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Yes, consent is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The item belongs to them and they have a right to decide if they want to lend it or not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94687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BB307E3-285C-1220-3384-7A32FA982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2EA63B16-ADD8-2CBC-8662-0AD549D3D76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37B14049-1E03-CE39-274E-9030CE60819E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A27F95B-9C61-A0EF-5D24-AB9955E0E854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9A039DFF-C7D1-B4E9-603C-1E05878B9815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2C729F7D-A84F-4CE0-8708-27EA5D37950C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67E504FA-9050-5BCD-5C03-5E4B4B895A77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97F7FB91-AA18-7F83-1988-3700F63E7F42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8D293719-8D69-7707-CAB4-8D13E3B24373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F7BD44D-E69E-8C53-89F1-BC119DB3C511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Public spaces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8FCDC0E-57B2-2472-53FB-6C96551BAA55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Walking through a park or sitting on a bench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3531245-05F0-C4E6-1A27-81A304A20BDF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No, consent is not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Public spaces belong to everyone, and you don’t need permission to use them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85776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27DE05A-58D2-7FCE-2C69-8CC44866E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D72A6BE4-534C-4566-9C8C-F1A614B94C7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F941CE87-8D67-E450-5FDE-194850A472EB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F7F1358-050F-81C7-B610-B6C29EF34492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04CAAC5F-9B54-F0B9-E436-AB45C0AC3C06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C9BAD603-909A-B871-8256-DF15D829A71F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5709BBD3-3E56-9F3D-B17C-EA5DC0C32BAD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56B0C6D3-218B-704E-6C40-920BA032FCB0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A52240CF-F4DF-C500-19B0-4E7D454AEF70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E26F041-E2FC-B868-B4B1-C94215EF68FC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Joining in classroom activities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42D5E12-C0BD-BBF5-8932-CB9E6A407226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Joining in a class discussion with the teacher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49B762C-2043-4F35-4563-FCDEA6824EE4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No, consent is not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The activity is part of the learning and is expected of everyone 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17876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7EC5D5D-485D-DC80-62BE-B91F377B1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08633FB3-AEA4-D82B-D507-9C888199993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5F779FE6-0BA6-42BA-ED68-E530921A7C3B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FFEBC99-8270-9F6F-FD04-561C8BADB8F9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E2C084FE-67CD-CA7A-202E-2D3E7D155D08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91BF62EF-0F60-C325-5330-70CAB4D7D93F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47102D88-C5C9-F5CD-63BF-70CF570BBDDB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BF31E592-5C81-E249-9142-B83353E99A0E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2EF73B40-900E-08A4-48A5-777563ABF64E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71A6F96-654C-FBC0-249D-6BDD181EFB41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Physical contact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144CFC9-CBE7-E76B-5BBA-B298AC93A1B2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Giving a hug to someone or holding someone's hand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5A0E6BE-04AD-DE19-6A77-E27FE3DF3CEB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Yes, consent is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Not everyone wants to be touched, so it’s important to ask their permission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93272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28CDF6E-15F4-DF67-C686-3D9E74E12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0A3B57EC-AD30-7FDE-8FC0-65EE3692D9C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A008ED27-C784-A86F-9351-45FC75E98902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ACF0CB9-B3C6-E6A6-A451-15151744790F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C8994A56-18F6-214E-B1C5-3D63C93AD3C9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E360B1A3-1827-9DE1-28D0-B65DF2BF64FA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0D010376-83A7-91EA-6B5B-25D4BFFC88AA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37DB917F-F846-E32C-5A07-E18F6DF4CC02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1930D30D-EB51-4D65-608A-494F4133A468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8D1BA06-93B9-EB20-2C5D-C151EC0F5A47}"/>
              </a:ext>
            </a:extLst>
          </p:cNvPr>
          <p:cNvSpPr txBox="1"/>
          <p:nvPr/>
        </p:nvSpPr>
        <p:spPr>
          <a:xfrm>
            <a:off x="2640151" y="797820"/>
            <a:ext cx="74054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Joining an activity that is already happening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DB22456-E52B-A449-1D54-10C3DA79AF34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Joining in a game or activity that other people are already doing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05E178A-86AB-36A4-9432-18A6BDCEDD4F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Yes, consent is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The activity might have teams or rules in place, and it’s respectful to ask if you can join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70589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FCBAEF9-C9D8-4D32-D38F-2B74C1DF9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041A466-2785-C260-7922-470CDF07A21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9399" y="1"/>
            <a:ext cx="1441449" cy="1524000"/>
          </a:xfrm>
          <a:prstGeom prst="rect">
            <a:avLst/>
          </a:prstGeom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BC256E01-091A-8642-0A41-40BAC8A36899}"/>
              </a:ext>
            </a:extLst>
          </p:cNvPr>
          <p:cNvPicPr/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2045561" y="3330003"/>
            <a:ext cx="9750284" cy="35279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8140B0E1-02FD-BEB3-76E6-7A769BE26D00}"/>
              </a:ext>
            </a:extLst>
          </p:cNvPr>
          <p:cNvGrpSpPr/>
          <p:nvPr/>
        </p:nvGrpSpPr>
        <p:grpSpPr>
          <a:xfrm>
            <a:off x="150350" y="29308"/>
            <a:ext cx="2154605" cy="932519"/>
            <a:chOff x="359995" y="362881"/>
            <a:chExt cx="3528003" cy="1506844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2C00643D-84DF-1900-4834-11C7C1DC7F77}"/>
                </a:ext>
              </a:extLst>
            </p:cNvPr>
            <p:cNvSpPr/>
            <p:nvPr/>
          </p:nvSpPr>
          <p:spPr>
            <a:xfrm>
              <a:off x="359995" y="1068532"/>
              <a:ext cx="380365" cy="521970"/>
            </a:xfrm>
            <a:custGeom>
              <a:avLst/>
              <a:gdLst/>
              <a:ahLst/>
              <a:cxnLst/>
              <a:rect l="l" t="t" r="r" b="b"/>
              <a:pathLst>
                <a:path w="380365" h="521969">
                  <a:moveTo>
                    <a:pt x="151003" y="0"/>
                  </a:moveTo>
                  <a:lnTo>
                    <a:pt x="0" y="0"/>
                  </a:lnTo>
                  <a:lnTo>
                    <a:pt x="0" y="521817"/>
                  </a:lnTo>
                  <a:lnTo>
                    <a:pt x="101714" y="521817"/>
                  </a:lnTo>
                  <a:lnTo>
                    <a:pt x="101714" y="312153"/>
                  </a:lnTo>
                  <a:lnTo>
                    <a:pt x="225021" y="312153"/>
                  </a:lnTo>
                  <a:lnTo>
                    <a:pt x="217500" y="301993"/>
                  </a:lnTo>
                  <a:lnTo>
                    <a:pt x="235110" y="297784"/>
                  </a:lnTo>
                  <a:lnTo>
                    <a:pt x="250445" y="292401"/>
                  </a:lnTo>
                  <a:lnTo>
                    <a:pt x="263582" y="286137"/>
                  </a:lnTo>
                  <a:lnTo>
                    <a:pt x="274599" y="279285"/>
                  </a:lnTo>
                  <a:lnTo>
                    <a:pt x="301302" y="255699"/>
                  </a:lnTo>
                  <a:lnTo>
                    <a:pt x="311502" y="240182"/>
                  </a:lnTo>
                  <a:lnTo>
                    <a:pt x="101714" y="240182"/>
                  </a:lnTo>
                  <a:lnTo>
                    <a:pt x="101714" y="82930"/>
                  </a:lnTo>
                  <a:lnTo>
                    <a:pt x="317902" y="82930"/>
                  </a:lnTo>
                  <a:lnTo>
                    <a:pt x="308889" y="66138"/>
                  </a:lnTo>
                  <a:lnTo>
                    <a:pt x="283984" y="39115"/>
                  </a:lnTo>
                  <a:lnTo>
                    <a:pt x="263099" y="24420"/>
                  </a:lnTo>
                  <a:lnTo>
                    <a:pt x="235391" y="11928"/>
                  </a:lnTo>
                  <a:lnTo>
                    <a:pt x="198734" y="3250"/>
                  </a:lnTo>
                  <a:lnTo>
                    <a:pt x="151003" y="0"/>
                  </a:lnTo>
                  <a:close/>
                </a:path>
                <a:path w="380365" h="521969">
                  <a:moveTo>
                    <a:pt x="225021" y="312153"/>
                  </a:moveTo>
                  <a:lnTo>
                    <a:pt x="114236" y="312153"/>
                  </a:lnTo>
                  <a:lnTo>
                    <a:pt x="253492" y="521817"/>
                  </a:lnTo>
                  <a:lnTo>
                    <a:pt x="380225" y="521817"/>
                  </a:lnTo>
                  <a:lnTo>
                    <a:pt x="225021" y="312153"/>
                  </a:lnTo>
                  <a:close/>
                </a:path>
                <a:path w="380365" h="521969">
                  <a:moveTo>
                    <a:pt x="317902" y="82930"/>
                  </a:moveTo>
                  <a:lnTo>
                    <a:pt x="132232" y="82930"/>
                  </a:lnTo>
                  <a:lnTo>
                    <a:pt x="155551" y="84264"/>
                  </a:lnTo>
                  <a:lnTo>
                    <a:pt x="188553" y="93006"/>
                  </a:lnTo>
                  <a:lnTo>
                    <a:pt x="218035" y="116272"/>
                  </a:lnTo>
                  <a:lnTo>
                    <a:pt x="230797" y="161175"/>
                  </a:lnTo>
                  <a:lnTo>
                    <a:pt x="217900" y="205860"/>
                  </a:lnTo>
                  <a:lnTo>
                    <a:pt x="188061" y="229425"/>
                  </a:lnTo>
                  <a:lnTo>
                    <a:pt x="154555" y="238617"/>
                  </a:lnTo>
                  <a:lnTo>
                    <a:pt x="130657" y="240182"/>
                  </a:lnTo>
                  <a:lnTo>
                    <a:pt x="311502" y="240182"/>
                  </a:lnTo>
                  <a:lnTo>
                    <a:pt x="320376" y="226682"/>
                  </a:lnTo>
                  <a:lnTo>
                    <a:pt x="331820" y="193264"/>
                  </a:lnTo>
                  <a:lnTo>
                    <a:pt x="335635" y="156476"/>
                  </a:lnTo>
                  <a:lnTo>
                    <a:pt x="333176" y="126360"/>
                  </a:lnTo>
                  <a:lnTo>
                    <a:pt x="324773" y="95734"/>
                  </a:lnTo>
                  <a:lnTo>
                    <a:pt x="317902" y="82930"/>
                  </a:lnTo>
                  <a:close/>
                </a:path>
              </a:pathLst>
            </a:custGeom>
            <a:solidFill>
              <a:srgbClr val="458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4781157C-1392-4101-34C5-50F863D0BF05}"/>
                </a:ext>
              </a:extLst>
            </p:cNvPr>
            <p:cNvSpPr/>
            <p:nvPr/>
          </p:nvSpPr>
          <p:spPr>
            <a:xfrm>
              <a:off x="1226807" y="1068539"/>
              <a:ext cx="289560" cy="521970"/>
            </a:xfrm>
            <a:custGeom>
              <a:avLst/>
              <a:gdLst/>
              <a:ahLst/>
              <a:cxnLst/>
              <a:rect l="l" t="t" r="r" b="b"/>
              <a:pathLst>
                <a:path w="289559" h="521969">
                  <a:moveTo>
                    <a:pt x="289471" y="0"/>
                  </a:moveTo>
                  <a:lnTo>
                    <a:pt x="0" y="0"/>
                  </a:lnTo>
                  <a:lnTo>
                    <a:pt x="0" y="87630"/>
                  </a:lnTo>
                  <a:lnTo>
                    <a:pt x="0" y="204470"/>
                  </a:lnTo>
                  <a:lnTo>
                    <a:pt x="0" y="292100"/>
                  </a:lnTo>
                  <a:lnTo>
                    <a:pt x="0" y="434340"/>
                  </a:lnTo>
                  <a:lnTo>
                    <a:pt x="0" y="521970"/>
                  </a:lnTo>
                  <a:lnTo>
                    <a:pt x="289471" y="521970"/>
                  </a:lnTo>
                  <a:lnTo>
                    <a:pt x="289471" y="434340"/>
                  </a:lnTo>
                  <a:lnTo>
                    <a:pt x="101714" y="434340"/>
                  </a:lnTo>
                  <a:lnTo>
                    <a:pt x="101714" y="292100"/>
                  </a:lnTo>
                  <a:lnTo>
                    <a:pt x="281647" y="292100"/>
                  </a:lnTo>
                  <a:lnTo>
                    <a:pt x="281647" y="204470"/>
                  </a:lnTo>
                  <a:lnTo>
                    <a:pt x="101714" y="204470"/>
                  </a:lnTo>
                  <a:lnTo>
                    <a:pt x="101714" y="87630"/>
                  </a:lnTo>
                  <a:lnTo>
                    <a:pt x="289471" y="87630"/>
                  </a:lnTo>
                  <a:lnTo>
                    <a:pt x="289471" y="0"/>
                  </a:lnTo>
                  <a:close/>
                </a:path>
              </a:pathLst>
            </a:custGeom>
            <a:solidFill>
              <a:srgbClr val="6A9C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object 6">
              <a:extLst>
                <a:ext uri="{FF2B5EF4-FFF2-40B4-BE49-F238E27FC236}">
                  <a16:creationId xmlns:a16="http://schemas.microsoft.com/office/drawing/2014/main" id="{35E0DA36-8556-9A41-4934-8BDE02C6E4E7}"/>
                </a:ext>
              </a:extLst>
            </p:cNvPr>
            <p:cNvGrpSpPr/>
            <p:nvPr/>
          </p:nvGrpSpPr>
          <p:grpSpPr>
            <a:xfrm>
              <a:off x="364112" y="362881"/>
              <a:ext cx="3523886" cy="1506844"/>
              <a:chOff x="364112" y="362881"/>
              <a:chExt cx="3523886" cy="1506844"/>
            </a:xfrm>
          </p:grpSpPr>
          <p:sp>
            <p:nvSpPr>
              <p:cNvPr id="7" name="object 7">
                <a:extLst>
                  <a:ext uri="{FF2B5EF4-FFF2-40B4-BE49-F238E27FC236}">
                    <a16:creationId xmlns:a16="http://schemas.microsoft.com/office/drawing/2014/main" id="{01CC19A2-09F2-1F33-42E1-0E11E15AACDA}"/>
                  </a:ext>
                </a:extLst>
              </p:cNvPr>
              <p:cNvSpPr/>
              <p:nvPr/>
            </p:nvSpPr>
            <p:spPr>
              <a:xfrm>
                <a:off x="776201" y="1056798"/>
                <a:ext cx="361950" cy="545465"/>
              </a:xfrm>
              <a:custGeom>
                <a:avLst/>
                <a:gdLst/>
                <a:ahLst/>
                <a:cxnLst/>
                <a:rect l="l" t="t" r="r" b="b"/>
                <a:pathLst>
                  <a:path w="361950" h="545465">
                    <a:moveTo>
                      <a:pt x="194792" y="0"/>
                    </a:moveTo>
                    <a:lnTo>
                      <a:pt x="142188" y="6034"/>
                    </a:lnTo>
                    <a:lnTo>
                      <a:pt x="99929" y="22717"/>
                    </a:lnTo>
                    <a:lnTo>
                      <a:pt x="67667" y="47918"/>
                    </a:lnTo>
                    <a:lnTo>
                      <a:pt x="45053" y="79509"/>
                    </a:lnTo>
                    <a:lnTo>
                      <a:pt x="31741" y="115359"/>
                    </a:lnTo>
                    <a:lnTo>
                      <a:pt x="27381" y="153339"/>
                    </a:lnTo>
                    <a:lnTo>
                      <a:pt x="31438" y="188852"/>
                    </a:lnTo>
                    <a:lnTo>
                      <a:pt x="55102" y="236409"/>
                    </a:lnTo>
                    <a:lnTo>
                      <a:pt x="89780" y="266026"/>
                    </a:lnTo>
                    <a:lnTo>
                      <a:pt x="134287" y="287977"/>
                    </a:lnTo>
                    <a:lnTo>
                      <a:pt x="178054" y="303465"/>
                    </a:lnTo>
                    <a:lnTo>
                      <a:pt x="199780" y="311950"/>
                    </a:lnTo>
                    <a:lnTo>
                      <a:pt x="236258" y="334048"/>
                    </a:lnTo>
                    <a:lnTo>
                      <a:pt x="255405" y="367613"/>
                    </a:lnTo>
                    <a:lnTo>
                      <a:pt x="256603" y="380987"/>
                    </a:lnTo>
                    <a:lnTo>
                      <a:pt x="250502" y="410717"/>
                    </a:lnTo>
                    <a:lnTo>
                      <a:pt x="233618" y="433403"/>
                    </a:lnTo>
                    <a:lnTo>
                      <a:pt x="208077" y="447874"/>
                    </a:lnTo>
                    <a:lnTo>
                      <a:pt x="176009" y="452958"/>
                    </a:lnTo>
                    <a:lnTo>
                      <a:pt x="146910" y="449232"/>
                    </a:lnTo>
                    <a:lnTo>
                      <a:pt x="116852" y="437221"/>
                    </a:lnTo>
                    <a:lnTo>
                      <a:pt x="88994" y="415673"/>
                    </a:lnTo>
                    <a:lnTo>
                      <a:pt x="66497" y="383336"/>
                    </a:lnTo>
                    <a:lnTo>
                      <a:pt x="0" y="446709"/>
                    </a:lnTo>
                    <a:lnTo>
                      <a:pt x="26134" y="478939"/>
                    </a:lnTo>
                    <a:lnTo>
                      <a:pt x="64149" y="510951"/>
                    </a:lnTo>
                    <a:lnTo>
                      <a:pt x="115073" y="535483"/>
                    </a:lnTo>
                    <a:lnTo>
                      <a:pt x="179933" y="545274"/>
                    </a:lnTo>
                    <a:lnTo>
                      <a:pt x="230858" y="539647"/>
                    </a:lnTo>
                    <a:lnTo>
                      <a:pt x="274959" y="523460"/>
                    </a:lnTo>
                    <a:lnTo>
                      <a:pt x="311150" y="497755"/>
                    </a:lnTo>
                    <a:lnTo>
                      <a:pt x="338344" y="463574"/>
                    </a:lnTo>
                    <a:lnTo>
                      <a:pt x="355458" y="421959"/>
                    </a:lnTo>
                    <a:lnTo>
                      <a:pt x="361403" y="373951"/>
                    </a:lnTo>
                    <a:lnTo>
                      <a:pt x="357741" y="337369"/>
                    </a:lnTo>
                    <a:lnTo>
                      <a:pt x="333704" y="282975"/>
                    </a:lnTo>
                    <a:lnTo>
                      <a:pt x="294836" y="247989"/>
                    </a:lnTo>
                    <a:lnTo>
                      <a:pt x="241139" y="222734"/>
                    </a:lnTo>
                    <a:lnTo>
                      <a:pt x="189341" y="204064"/>
                    </a:lnTo>
                    <a:lnTo>
                      <a:pt x="172304" y="197148"/>
                    </a:lnTo>
                    <a:lnTo>
                      <a:pt x="140790" y="173919"/>
                    </a:lnTo>
                    <a:lnTo>
                      <a:pt x="132207" y="147078"/>
                    </a:lnTo>
                    <a:lnTo>
                      <a:pt x="135751" y="126317"/>
                    </a:lnTo>
                    <a:lnTo>
                      <a:pt x="147656" y="106583"/>
                    </a:lnTo>
                    <a:lnTo>
                      <a:pt x="169829" y="91837"/>
                    </a:lnTo>
                    <a:lnTo>
                      <a:pt x="204177" y="86042"/>
                    </a:lnTo>
                    <a:lnTo>
                      <a:pt x="221131" y="87291"/>
                    </a:lnTo>
                    <a:lnTo>
                      <a:pt x="242416" y="93091"/>
                    </a:lnTo>
                    <a:lnTo>
                      <a:pt x="265898" y="106520"/>
                    </a:lnTo>
                    <a:lnTo>
                      <a:pt x="289445" y="130657"/>
                    </a:lnTo>
                    <a:lnTo>
                      <a:pt x="342646" y="61023"/>
                    </a:lnTo>
                    <a:lnTo>
                      <a:pt x="301718" y="28385"/>
                    </a:lnTo>
                    <a:lnTo>
                      <a:pt x="261085" y="9975"/>
                    </a:lnTo>
                    <a:lnTo>
                      <a:pt x="224268" y="1833"/>
                    </a:lnTo>
                    <a:lnTo>
                      <a:pt x="194792" y="0"/>
                    </a:lnTo>
                    <a:close/>
                  </a:path>
                </a:pathLst>
              </a:custGeom>
              <a:solidFill>
                <a:srgbClr val="5D8CA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>
                <a:extLst>
                  <a:ext uri="{FF2B5EF4-FFF2-40B4-BE49-F238E27FC236}">
                    <a16:creationId xmlns:a16="http://schemas.microsoft.com/office/drawing/2014/main" id="{629A9B62-3F44-E0BE-42CA-ED26E86D1A5C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4112" y="362881"/>
                <a:ext cx="3523886" cy="1506844"/>
              </a:xfrm>
              <a:prstGeom prst="rect">
                <a:avLst/>
              </a:prstGeom>
            </p:spPr>
          </p:pic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E3EE8D8-2043-5CAD-2079-C6E6CB34F4F4}"/>
              </a:ext>
            </a:extLst>
          </p:cNvPr>
          <p:cNvSpPr txBox="1"/>
          <p:nvPr/>
        </p:nvSpPr>
        <p:spPr>
          <a:xfrm>
            <a:off x="2640151" y="797820"/>
            <a:ext cx="7405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spc="-10" dirty="0">
                <a:solidFill>
                  <a:srgbClr val="7C2B80"/>
                </a:solidFill>
              </a:rPr>
              <a:t>Using shared resources</a:t>
            </a:r>
            <a:endParaRPr lang="en-GB" sz="2800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68AE727-9AB5-2952-B576-1EE368D63970}"/>
              </a:ext>
            </a:extLst>
          </p:cNvPr>
          <p:cNvSpPr/>
          <p:nvPr/>
        </p:nvSpPr>
        <p:spPr>
          <a:xfrm>
            <a:off x="1371600" y="1925218"/>
            <a:ext cx="3598119" cy="3527996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Example:</a:t>
            </a:r>
          </a:p>
          <a:p>
            <a:pPr algn="ctr"/>
            <a:r>
              <a:rPr lang="en-GB" sz="2800" b="1" dirty="0"/>
              <a:t>Using pens, paper or books that are available to everyone</a:t>
            </a:r>
            <a:endParaRPr lang="en-GB" sz="12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BEDD91-63C6-6103-7DC1-2BEC74F5892F}"/>
              </a:ext>
            </a:extLst>
          </p:cNvPr>
          <p:cNvSpPr/>
          <p:nvPr/>
        </p:nvSpPr>
        <p:spPr>
          <a:xfrm>
            <a:off x="7391400" y="1910564"/>
            <a:ext cx="3598119" cy="355730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No, consent is not  needed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The resources are to be shared and used by all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45885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483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Office Theme</vt:lpstr>
      <vt:lpstr>Relationships and Sex Education (RSE) Day Communicate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and Sex Education (RSE) Day Communicate</dc:title>
  <cp:lastModifiedBy>Catherine Kirk</cp:lastModifiedBy>
  <cp:revision>1</cp:revision>
  <dcterms:created xsi:type="dcterms:W3CDTF">2025-01-31T09:21:05Z</dcterms:created>
  <dcterms:modified xsi:type="dcterms:W3CDTF">2025-04-30T07:16:39Z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2025-01-30T00:00:00Z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2025-01-31T00:00:00Z</vt:filetime>
  </property>
  <property fmtid="{D5CDD505-2E9C-101B-9397-08002B2CF9AE}" pid="5" name="Producer">
    <vt:lpwstr>Adobe PDF Library 17.0</vt:lpwstr>
  </property>
</Properties>
</file>