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74" r:id="rId4"/>
    <p:sldId id="259" r:id="rId5"/>
    <p:sldId id="269" r:id="rId6"/>
    <p:sldId id="272" r:id="rId7"/>
    <p:sldId id="260" r:id="rId8"/>
    <p:sldId id="270" r:id="rId9"/>
    <p:sldId id="271" r:id="rId10"/>
    <p:sldId id="273" r:id="rId11"/>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8643"/>
    <a:srgbClr val="BF0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469C3-478E-4AEB-A581-4CF92D56ADFF}" v="20" dt="2025-04-30T07:32:45.639"/>
    <p1510:client id="{3C156B4F-C663-4248-8D8F-B2D12B202691}" v="27" dt="2025-04-30T15:30:42.54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62" d="100"/>
          <a:sy n="62" d="100"/>
        </p:scale>
        <p:origin x="804"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Kirk" userId="50c0d331-6fdd-464b-8637-b54bbf4a53b7" providerId="ADAL" clId="{3C156B4F-C663-4248-8D8F-B2D12B202691}"/>
    <pc:docChg chg="custSel addSld delSld modSld sldOrd">
      <pc:chgData name="Catherine Kirk" userId="50c0d331-6fdd-464b-8637-b54bbf4a53b7" providerId="ADAL" clId="{3C156B4F-C663-4248-8D8F-B2D12B202691}" dt="2025-04-30T15:29:08.023" v="2936" actId="1076"/>
      <pc:docMkLst>
        <pc:docMk/>
      </pc:docMkLst>
      <pc:sldChg chg="modSp mod">
        <pc:chgData name="Catherine Kirk" userId="50c0d331-6fdd-464b-8637-b54bbf4a53b7" providerId="ADAL" clId="{3C156B4F-C663-4248-8D8F-B2D12B202691}" dt="2025-04-30T09:02:02.748" v="51" actId="1076"/>
        <pc:sldMkLst>
          <pc:docMk/>
          <pc:sldMk cId="0" sldId="256"/>
        </pc:sldMkLst>
        <pc:spChg chg="mod">
          <ac:chgData name="Catherine Kirk" userId="50c0d331-6fdd-464b-8637-b54bbf4a53b7" providerId="ADAL" clId="{3C156B4F-C663-4248-8D8F-B2D12B202691}" dt="2025-04-30T09:01:59.207" v="50" actId="255"/>
          <ac:spMkLst>
            <pc:docMk/>
            <pc:sldMk cId="0" sldId="256"/>
            <ac:spMk id="2" creationId="{00000000-0000-0000-0000-000000000000}"/>
          </ac:spMkLst>
        </pc:spChg>
        <pc:picChg chg="mod">
          <ac:chgData name="Catherine Kirk" userId="50c0d331-6fdd-464b-8637-b54bbf4a53b7" providerId="ADAL" clId="{3C156B4F-C663-4248-8D8F-B2D12B202691}" dt="2025-04-30T09:02:02.748" v="51" actId="1076"/>
          <ac:picMkLst>
            <pc:docMk/>
            <pc:sldMk cId="0" sldId="256"/>
            <ac:picMk id="3" creationId="{00000000-0000-0000-0000-000000000000}"/>
          </ac:picMkLst>
        </pc:picChg>
      </pc:sldChg>
      <pc:sldChg chg="addSp delSp modSp mod">
        <pc:chgData name="Catherine Kirk" userId="50c0d331-6fdd-464b-8637-b54bbf4a53b7" providerId="ADAL" clId="{3C156B4F-C663-4248-8D8F-B2D12B202691}" dt="2025-04-30T15:10:06.150" v="2918" actId="14100"/>
        <pc:sldMkLst>
          <pc:docMk/>
          <pc:sldMk cId="0" sldId="257"/>
        </pc:sldMkLst>
        <pc:spChg chg="add mod">
          <ac:chgData name="Catherine Kirk" userId="50c0d331-6fdd-464b-8637-b54bbf4a53b7" providerId="ADAL" clId="{3C156B4F-C663-4248-8D8F-B2D12B202691}" dt="2025-04-30T09:06:06.806" v="74" actId="2711"/>
          <ac:spMkLst>
            <pc:docMk/>
            <pc:sldMk cId="0" sldId="257"/>
            <ac:spMk id="13" creationId="{A1B1F5D2-77F3-4B61-BF43-3A629EA82B88}"/>
          </ac:spMkLst>
        </pc:spChg>
        <pc:spChg chg="add mod">
          <ac:chgData name="Catherine Kirk" userId="50c0d331-6fdd-464b-8637-b54bbf4a53b7" providerId="ADAL" clId="{3C156B4F-C663-4248-8D8F-B2D12B202691}" dt="2025-04-30T15:09:34.611" v="2909" actId="14100"/>
          <ac:spMkLst>
            <pc:docMk/>
            <pc:sldMk cId="0" sldId="257"/>
            <ac:spMk id="14" creationId="{8427B9B8-0D2C-4450-8574-5CE36DB48491}"/>
          </ac:spMkLst>
        </pc:spChg>
        <pc:spChg chg="del">
          <ac:chgData name="Catherine Kirk" userId="50c0d331-6fdd-464b-8637-b54bbf4a53b7" providerId="ADAL" clId="{3C156B4F-C663-4248-8D8F-B2D12B202691}" dt="2025-04-30T09:02:33.732" v="52" actId="478"/>
          <ac:spMkLst>
            <pc:docMk/>
            <pc:sldMk cId="0" sldId="257"/>
            <ac:spMk id="16" creationId="{8F479F2D-41F2-3FB3-5D28-39EA9D339257}"/>
          </ac:spMkLst>
        </pc:spChg>
        <pc:spChg chg="del">
          <ac:chgData name="Catherine Kirk" userId="50c0d331-6fdd-464b-8637-b54bbf4a53b7" providerId="ADAL" clId="{3C156B4F-C663-4248-8D8F-B2D12B202691}" dt="2025-04-30T09:02:35.445" v="53" actId="478"/>
          <ac:spMkLst>
            <pc:docMk/>
            <pc:sldMk cId="0" sldId="257"/>
            <ac:spMk id="17" creationId="{858D0947-F942-E171-8092-93C95E728A93}"/>
          </ac:spMkLst>
        </pc:spChg>
        <pc:picChg chg="add mod">
          <ac:chgData name="Catherine Kirk" userId="50c0d331-6fdd-464b-8637-b54bbf4a53b7" providerId="ADAL" clId="{3C156B4F-C663-4248-8D8F-B2D12B202691}" dt="2025-04-30T15:10:06.150" v="2918" actId="14100"/>
          <ac:picMkLst>
            <pc:docMk/>
            <pc:sldMk cId="0" sldId="257"/>
            <ac:picMk id="11" creationId="{39A70F32-85E7-4838-8891-79BBDCBF7635}"/>
          </ac:picMkLst>
        </pc:picChg>
        <pc:picChg chg="add del mod">
          <ac:chgData name="Catherine Kirk" userId="50c0d331-6fdd-464b-8637-b54bbf4a53b7" providerId="ADAL" clId="{3C156B4F-C663-4248-8D8F-B2D12B202691}" dt="2025-04-30T09:03:12.419" v="64" actId="478"/>
          <ac:picMkLst>
            <pc:docMk/>
            <pc:sldMk cId="0" sldId="257"/>
            <ac:picMk id="15" creationId="{F542768E-ACC0-498C-ACDA-3F78B95F81BE}"/>
          </ac:picMkLst>
        </pc:picChg>
        <pc:picChg chg="add del mod">
          <ac:chgData name="Catherine Kirk" userId="50c0d331-6fdd-464b-8637-b54bbf4a53b7" providerId="ADAL" clId="{3C156B4F-C663-4248-8D8F-B2D12B202691}" dt="2025-04-30T09:03:13.603" v="66" actId="478"/>
          <ac:picMkLst>
            <pc:docMk/>
            <pc:sldMk cId="0" sldId="257"/>
            <ac:picMk id="18" creationId="{BB8CA3F0-1273-428A-8358-18B84362FE9D}"/>
          </ac:picMkLst>
        </pc:picChg>
        <pc:picChg chg="add del mod">
          <ac:chgData name="Catherine Kirk" userId="50c0d331-6fdd-464b-8637-b54bbf4a53b7" providerId="ADAL" clId="{3C156B4F-C663-4248-8D8F-B2D12B202691}" dt="2025-04-30T09:03:13.045" v="65" actId="478"/>
          <ac:picMkLst>
            <pc:docMk/>
            <pc:sldMk cId="0" sldId="257"/>
            <ac:picMk id="19" creationId="{32C85EEB-AB5E-40D9-B5E3-8DF5778D0B69}"/>
          </ac:picMkLst>
        </pc:picChg>
        <pc:picChg chg="del">
          <ac:chgData name="Catherine Kirk" userId="50c0d331-6fdd-464b-8637-b54bbf4a53b7" providerId="ADAL" clId="{3C156B4F-C663-4248-8D8F-B2D12B202691}" dt="2025-04-30T09:02:36.629" v="54" actId="478"/>
          <ac:picMkLst>
            <pc:docMk/>
            <pc:sldMk cId="0" sldId="257"/>
            <ac:picMk id="20" creationId="{852CC6A9-C0B6-6876-1D46-F59A0DC0746D}"/>
          </ac:picMkLst>
        </pc:picChg>
        <pc:picChg chg="add mod">
          <ac:chgData name="Catherine Kirk" userId="50c0d331-6fdd-464b-8637-b54bbf4a53b7" providerId="ADAL" clId="{3C156B4F-C663-4248-8D8F-B2D12B202691}" dt="2025-04-30T09:03:41.835" v="69" actId="1076"/>
          <ac:picMkLst>
            <pc:docMk/>
            <pc:sldMk cId="0" sldId="257"/>
            <ac:picMk id="21" creationId="{FBF5C5FF-A0E3-4AB1-B0EE-57D315A537CE}"/>
          </ac:picMkLst>
        </pc:picChg>
      </pc:sldChg>
      <pc:sldChg chg="addSp delSp modSp mod">
        <pc:chgData name="Catherine Kirk" userId="50c0d331-6fdd-464b-8637-b54bbf4a53b7" providerId="ADAL" clId="{3C156B4F-C663-4248-8D8F-B2D12B202691}" dt="2025-04-30T09:11:05.945" v="305" actId="255"/>
        <pc:sldMkLst>
          <pc:docMk/>
          <pc:sldMk cId="70608836" sldId="259"/>
        </pc:sldMkLst>
        <pc:spChg chg="del mod">
          <ac:chgData name="Catherine Kirk" userId="50c0d331-6fdd-464b-8637-b54bbf4a53b7" providerId="ADAL" clId="{3C156B4F-C663-4248-8D8F-B2D12B202691}" dt="2025-04-30T09:06:57.125" v="85" actId="478"/>
          <ac:spMkLst>
            <pc:docMk/>
            <pc:sldMk cId="70608836" sldId="259"/>
            <ac:spMk id="10" creationId="{4D48B9A3-F008-E202-1020-7D7BCC2B7EFD}"/>
          </ac:spMkLst>
        </pc:spChg>
        <pc:spChg chg="add mod">
          <ac:chgData name="Catherine Kirk" userId="50c0d331-6fdd-464b-8637-b54bbf4a53b7" providerId="ADAL" clId="{3C156B4F-C663-4248-8D8F-B2D12B202691}" dt="2025-04-30T09:09:51.288" v="119" actId="20577"/>
          <ac:spMkLst>
            <pc:docMk/>
            <pc:sldMk cId="70608836" sldId="259"/>
            <ac:spMk id="12" creationId="{89D08AB9-CBB0-41C0-9082-E3B809B04D14}"/>
          </ac:spMkLst>
        </pc:spChg>
        <pc:spChg chg="add mod">
          <ac:chgData name="Catherine Kirk" userId="50c0d331-6fdd-464b-8637-b54bbf4a53b7" providerId="ADAL" clId="{3C156B4F-C663-4248-8D8F-B2D12B202691}" dt="2025-04-30T09:11:05.945" v="305" actId="255"/>
          <ac:spMkLst>
            <pc:docMk/>
            <pc:sldMk cId="70608836" sldId="259"/>
            <ac:spMk id="13" creationId="{FE13A445-99F2-49EA-B59D-58AED64226F9}"/>
          </ac:spMkLst>
        </pc:spChg>
        <pc:picChg chg="del">
          <ac:chgData name="Catherine Kirk" userId="50c0d331-6fdd-464b-8637-b54bbf4a53b7" providerId="ADAL" clId="{3C156B4F-C663-4248-8D8F-B2D12B202691}" dt="2025-04-30T09:06:53.623" v="83" actId="478"/>
          <ac:picMkLst>
            <pc:docMk/>
            <pc:sldMk cId="70608836" sldId="259"/>
            <ac:picMk id="11" creationId="{89972798-DEF0-9E07-18E1-2060B18F68AC}"/>
          </ac:picMkLst>
        </pc:picChg>
        <pc:picChg chg="add mod">
          <ac:chgData name="Catherine Kirk" userId="50c0d331-6fdd-464b-8637-b54bbf4a53b7" providerId="ADAL" clId="{3C156B4F-C663-4248-8D8F-B2D12B202691}" dt="2025-04-30T09:07:23.405" v="90" actId="1076"/>
          <ac:picMkLst>
            <pc:docMk/>
            <pc:sldMk cId="70608836" sldId="259"/>
            <ac:picMk id="14" creationId="{3FCE0E5E-B8F3-4F07-B3A8-2A68CC3FFADC}"/>
          </ac:picMkLst>
        </pc:picChg>
        <pc:picChg chg="add mod">
          <ac:chgData name="Catherine Kirk" userId="50c0d331-6fdd-464b-8637-b54bbf4a53b7" providerId="ADAL" clId="{3C156B4F-C663-4248-8D8F-B2D12B202691}" dt="2025-04-30T09:07:23.405" v="90" actId="1076"/>
          <ac:picMkLst>
            <pc:docMk/>
            <pc:sldMk cId="70608836" sldId="259"/>
            <ac:picMk id="15" creationId="{FA9B868F-0DE6-4E48-AC9B-B194BED550B9}"/>
          </ac:picMkLst>
        </pc:picChg>
        <pc:picChg chg="add mod">
          <ac:chgData name="Catherine Kirk" userId="50c0d331-6fdd-464b-8637-b54bbf4a53b7" providerId="ADAL" clId="{3C156B4F-C663-4248-8D8F-B2D12B202691}" dt="2025-04-30T09:07:23.405" v="90" actId="1076"/>
          <ac:picMkLst>
            <pc:docMk/>
            <pc:sldMk cId="70608836" sldId="259"/>
            <ac:picMk id="16" creationId="{6584A6BB-8FAE-4070-BF18-13C12CFEFF1D}"/>
          </ac:picMkLst>
        </pc:picChg>
      </pc:sldChg>
      <pc:sldChg chg="delSp modSp mod modNotesTx">
        <pc:chgData name="Catherine Kirk" userId="50c0d331-6fdd-464b-8637-b54bbf4a53b7" providerId="ADAL" clId="{3C156B4F-C663-4248-8D8F-B2D12B202691}" dt="2025-04-30T12:43:06.616" v="2747" actId="20577"/>
        <pc:sldMkLst>
          <pc:docMk/>
          <pc:sldMk cId="3200502147" sldId="260"/>
        </pc:sldMkLst>
        <pc:spChg chg="mod">
          <ac:chgData name="Catherine Kirk" userId="50c0d331-6fdd-464b-8637-b54bbf4a53b7" providerId="ADAL" clId="{3C156B4F-C663-4248-8D8F-B2D12B202691}" dt="2025-04-30T12:43:06.616" v="2747" actId="20577"/>
          <ac:spMkLst>
            <pc:docMk/>
            <pc:sldMk cId="3200502147" sldId="260"/>
            <ac:spMk id="10" creationId="{7C646EC8-608F-4677-FA79-7B3A12913F78}"/>
          </ac:spMkLst>
        </pc:spChg>
        <pc:spChg chg="del mod">
          <ac:chgData name="Catherine Kirk" userId="50c0d331-6fdd-464b-8637-b54bbf4a53b7" providerId="ADAL" clId="{3C156B4F-C663-4248-8D8F-B2D12B202691}" dt="2025-04-30T09:12:46.413" v="541" actId="478"/>
          <ac:spMkLst>
            <pc:docMk/>
            <pc:sldMk cId="3200502147" sldId="260"/>
            <ac:spMk id="11" creationId="{B4F0A86B-4774-0806-3C63-5B918AAF4B70}"/>
          </ac:spMkLst>
        </pc:spChg>
        <pc:picChg chg="del">
          <ac:chgData name="Catherine Kirk" userId="50c0d331-6fdd-464b-8637-b54bbf4a53b7" providerId="ADAL" clId="{3C156B4F-C663-4248-8D8F-B2D12B202691}" dt="2025-04-30T09:11:51.131" v="431" actId="478"/>
          <ac:picMkLst>
            <pc:docMk/>
            <pc:sldMk cId="3200502147" sldId="260"/>
            <ac:picMk id="12" creationId="{860C476B-EBF7-CCEE-C051-E9F60055567D}"/>
          </ac:picMkLst>
        </pc:picChg>
      </pc:sldChg>
      <pc:sldChg chg="del">
        <pc:chgData name="Catherine Kirk" userId="50c0d331-6fdd-464b-8637-b54bbf4a53b7" providerId="ADAL" clId="{3C156B4F-C663-4248-8D8F-B2D12B202691}" dt="2025-04-30T09:14:09.427" v="717" actId="47"/>
        <pc:sldMkLst>
          <pc:docMk/>
          <pc:sldMk cId="1289287175" sldId="262"/>
        </pc:sldMkLst>
      </pc:sldChg>
      <pc:sldChg chg="del">
        <pc:chgData name="Catherine Kirk" userId="50c0d331-6fdd-464b-8637-b54bbf4a53b7" providerId="ADAL" clId="{3C156B4F-C663-4248-8D8F-B2D12B202691}" dt="2025-04-30T09:14:16.985" v="722" actId="47"/>
        <pc:sldMkLst>
          <pc:docMk/>
          <pc:sldMk cId="2024261933" sldId="263"/>
        </pc:sldMkLst>
      </pc:sldChg>
      <pc:sldChg chg="del">
        <pc:chgData name="Catherine Kirk" userId="50c0d331-6fdd-464b-8637-b54bbf4a53b7" providerId="ADAL" clId="{3C156B4F-C663-4248-8D8F-B2D12B202691}" dt="2025-04-30T09:14:15.796" v="721" actId="47"/>
        <pc:sldMkLst>
          <pc:docMk/>
          <pc:sldMk cId="3022096956" sldId="264"/>
        </pc:sldMkLst>
      </pc:sldChg>
      <pc:sldChg chg="del">
        <pc:chgData name="Catherine Kirk" userId="50c0d331-6fdd-464b-8637-b54bbf4a53b7" providerId="ADAL" clId="{3C156B4F-C663-4248-8D8F-B2D12B202691}" dt="2025-04-30T09:14:15.105" v="720" actId="47"/>
        <pc:sldMkLst>
          <pc:docMk/>
          <pc:sldMk cId="1945347470" sldId="265"/>
        </pc:sldMkLst>
      </pc:sldChg>
      <pc:sldChg chg="del">
        <pc:chgData name="Catherine Kirk" userId="50c0d331-6fdd-464b-8637-b54bbf4a53b7" providerId="ADAL" clId="{3C156B4F-C663-4248-8D8F-B2D12B202691}" dt="2025-04-30T09:14:14.662" v="719" actId="47"/>
        <pc:sldMkLst>
          <pc:docMk/>
          <pc:sldMk cId="349446418" sldId="266"/>
        </pc:sldMkLst>
      </pc:sldChg>
      <pc:sldChg chg="del">
        <pc:chgData name="Catherine Kirk" userId="50c0d331-6fdd-464b-8637-b54bbf4a53b7" providerId="ADAL" clId="{3C156B4F-C663-4248-8D8F-B2D12B202691}" dt="2025-04-30T09:14:14.213" v="718" actId="47"/>
        <pc:sldMkLst>
          <pc:docMk/>
          <pc:sldMk cId="539073742" sldId="267"/>
        </pc:sldMkLst>
      </pc:sldChg>
      <pc:sldChg chg="addSp delSp modSp mod delAnim">
        <pc:chgData name="Catherine Kirk" userId="50c0d331-6fdd-464b-8637-b54bbf4a53b7" providerId="ADAL" clId="{3C156B4F-C663-4248-8D8F-B2D12B202691}" dt="2025-04-30T09:08:59.047" v="108" actId="14100"/>
        <pc:sldMkLst>
          <pc:docMk/>
          <pc:sldMk cId="477844166" sldId="269"/>
        </pc:sldMkLst>
        <pc:spChg chg="del">
          <ac:chgData name="Catherine Kirk" userId="50c0d331-6fdd-464b-8637-b54bbf4a53b7" providerId="ADAL" clId="{3C156B4F-C663-4248-8D8F-B2D12B202691}" dt="2025-04-30T09:08:42.853" v="103" actId="478"/>
          <ac:spMkLst>
            <pc:docMk/>
            <pc:sldMk cId="477844166" sldId="269"/>
            <ac:spMk id="10" creationId="{8F6E2313-F6BB-07A7-79BE-8F87D7BECD67}"/>
          </ac:spMkLst>
        </pc:spChg>
        <pc:spChg chg="del">
          <ac:chgData name="Catherine Kirk" userId="50c0d331-6fdd-464b-8637-b54bbf4a53b7" providerId="ADAL" clId="{3C156B4F-C663-4248-8D8F-B2D12B202691}" dt="2025-04-30T09:08:44.317" v="104" actId="478"/>
          <ac:spMkLst>
            <pc:docMk/>
            <pc:sldMk cId="477844166" sldId="269"/>
            <ac:spMk id="12" creationId="{D2B36F91-9CDB-C81F-0632-B5430FC1F9D7}"/>
          </ac:spMkLst>
        </pc:spChg>
        <pc:picChg chg="del">
          <ac:chgData name="Catherine Kirk" userId="50c0d331-6fdd-464b-8637-b54bbf4a53b7" providerId="ADAL" clId="{3C156B4F-C663-4248-8D8F-B2D12B202691}" dt="2025-04-30T09:08:45.621" v="105" actId="478"/>
          <ac:picMkLst>
            <pc:docMk/>
            <pc:sldMk cId="477844166" sldId="269"/>
            <ac:picMk id="11" creationId="{6A30BFCC-955D-1383-C135-A73DCBDA206A}"/>
          </ac:picMkLst>
        </pc:picChg>
        <pc:picChg chg="add mod">
          <ac:chgData name="Catherine Kirk" userId="50c0d331-6fdd-464b-8637-b54bbf4a53b7" providerId="ADAL" clId="{3C156B4F-C663-4248-8D8F-B2D12B202691}" dt="2025-04-30T09:08:51.880" v="107" actId="1076"/>
          <ac:picMkLst>
            <pc:docMk/>
            <pc:sldMk cId="477844166" sldId="269"/>
            <ac:picMk id="13" creationId="{4B92A84B-FA9B-4160-ACC6-62424ABE612F}"/>
          </ac:picMkLst>
        </pc:picChg>
        <pc:picChg chg="add mod">
          <ac:chgData name="Catherine Kirk" userId="50c0d331-6fdd-464b-8637-b54bbf4a53b7" providerId="ADAL" clId="{3C156B4F-C663-4248-8D8F-B2D12B202691}" dt="2025-04-30T09:08:59.047" v="108" actId="14100"/>
          <ac:picMkLst>
            <pc:docMk/>
            <pc:sldMk cId="477844166" sldId="269"/>
            <ac:picMk id="14" creationId="{F7C47A80-94D1-4775-B8FF-C0446AE0EF2C}"/>
          </ac:picMkLst>
        </pc:picChg>
        <pc:picChg chg="add mod">
          <ac:chgData name="Catherine Kirk" userId="50c0d331-6fdd-464b-8637-b54bbf4a53b7" providerId="ADAL" clId="{3C156B4F-C663-4248-8D8F-B2D12B202691}" dt="2025-04-30T09:08:51.880" v="107" actId="1076"/>
          <ac:picMkLst>
            <pc:docMk/>
            <pc:sldMk cId="477844166" sldId="269"/>
            <ac:picMk id="15" creationId="{846C93EB-AFC9-4D57-B252-C8CEF237A762}"/>
          </ac:picMkLst>
        </pc:picChg>
        <pc:picChg chg="add mod">
          <ac:chgData name="Catherine Kirk" userId="50c0d331-6fdd-464b-8637-b54bbf4a53b7" providerId="ADAL" clId="{3C156B4F-C663-4248-8D8F-B2D12B202691}" dt="2025-04-30T09:08:51.880" v="107" actId="1076"/>
          <ac:picMkLst>
            <pc:docMk/>
            <pc:sldMk cId="477844166" sldId="269"/>
            <ac:picMk id="16" creationId="{75241A91-08D1-4FFF-AD55-213867C29CD8}"/>
          </ac:picMkLst>
        </pc:picChg>
      </pc:sldChg>
      <pc:sldChg chg="addSp delSp modSp add mod">
        <pc:chgData name="Catherine Kirk" userId="50c0d331-6fdd-464b-8637-b54bbf4a53b7" providerId="ADAL" clId="{3C156B4F-C663-4248-8D8F-B2D12B202691}" dt="2025-04-30T12:43:41.109" v="2802" actId="1076"/>
        <pc:sldMkLst>
          <pc:docMk/>
          <pc:sldMk cId="3023121313" sldId="270"/>
        </pc:sldMkLst>
        <pc:spChg chg="mod">
          <ac:chgData name="Catherine Kirk" userId="50c0d331-6fdd-464b-8637-b54bbf4a53b7" providerId="ADAL" clId="{3C156B4F-C663-4248-8D8F-B2D12B202691}" dt="2025-04-30T12:43:30.698" v="2798" actId="20577"/>
          <ac:spMkLst>
            <pc:docMk/>
            <pc:sldMk cId="3023121313" sldId="270"/>
            <ac:spMk id="10" creationId="{7C646EC8-608F-4677-FA79-7B3A12913F78}"/>
          </ac:spMkLst>
        </pc:spChg>
        <pc:picChg chg="del">
          <ac:chgData name="Catherine Kirk" userId="50c0d331-6fdd-464b-8637-b54bbf4a53b7" providerId="ADAL" clId="{3C156B4F-C663-4248-8D8F-B2D12B202691}" dt="2025-04-30T09:30:46.041" v="1438" actId="478"/>
          <ac:picMkLst>
            <pc:docMk/>
            <pc:sldMk cId="3023121313" sldId="270"/>
            <ac:picMk id="3" creationId="{AB85C951-7B02-EBF1-513A-8B3639BC51DF}"/>
          </ac:picMkLst>
        </pc:picChg>
        <pc:picChg chg="add mod">
          <ac:chgData name="Catherine Kirk" userId="50c0d331-6fdd-464b-8637-b54bbf4a53b7" providerId="ADAL" clId="{3C156B4F-C663-4248-8D8F-B2D12B202691}" dt="2025-04-30T12:43:41.109" v="2802" actId="1076"/>
          <ac:picMkLst>
            <pc:docMk/>
            <pc:sldMk cId="3023121313" sldId="270"/>
            <ac:picMk id="11" creationId="{41E13DC7-603D-4DC5-80E8-3565B51C1DB6}"/>
          </ac:picMkLst>
        </pc:picChg>
      </pc:sldChg>
      <pc:sldChg chg="addSp modSp add mod">
        <pc:chgData name="Catherine Kirk" userId="50c0d331-6fdd-464b-8637-b54bbf4a53b7" providerId="ADAL" clId="{3C156B4F-C663-4248-8D8F-B2D12B202691}" dt="2025-04-30T09:42:26.262" v="2493" actId="20577"/>
        <pc:sldMkLst>
          <pc:docMk/>
          <pc:sldMk cId="303246005" sldId="271"/>
        </pc:sldMkLst>
        <pc:spChg chg="mod">
          <ac:chgData name="Catherine Kirk" userId="50c0d331-6fdd-464b-8637-b54bbf4a53b7" providerId="ADAL" clId="{3C156B4F-C663-4248-8D8F-B2D12B202691}" dt="2025-04-30T09:42:26.262" v="2493" actId="20577"/>
          <ac:spMkLst>
            <pc:docMk/>
            <pc:sldMk cId="303246005" sldId="271"/>
            <ac:spMk id="10" creationId="{7C646EC8-608F-4677-FA79-7B3A12913F78}"/>
          </ac:spMkLst>
        </pc:spChg>
        <pc:picChg chg="mod">
          <ac:chgData name="Catherine Kirk" userId="50c0d331-6fdd-464b-8637-b54bbf4a53b7" providerId="ADAL" clId="{3C156B4F-C663-4248-8D8F-B2D12B202691}" dt="2025-04-30T09:38:45.931" v="2055" actId="1076"/>
          <ac:picMkLst>
            <pc:docMk/>
            <pc:sldMk cId="303246005" sldId="271"/>
            <ac:picMk id="11" creationId="{41E13DC7-603D-4DC5-80E8-3565B51C1DB6}"/>
          </ac:picMkLst>
        </pc:picChg>
        <pc:picChg chg="add mod">
          <ac:chgData name="Catherine Kirk" userId="50c0d331-6fdd-464b-8637-b54bbf4a53b7" providerId="ADAL" clId="{3C156B4F-C663-4248-8D8F-B2D12B202691}" dt="2025-04-30T09:38:48.755" v="2056" actId="1076"/>
          <ac:picMkLst>
            <pc:docMk/>
            <pc:sldMk cId="303246005" sldId="271"/>
            <ac:picMk id="12" creationId="{9D6819AA-B39F-48BF-A2AE-B073B9A6DD57}"/>
          </ac:picMkLst>
        </pc:picChg>
      </pc:sldChg>
      <pc:sldChg chg="new del">
        <pc:chgData name="Catherine Kirk" userId="50c0d331-6fdd-464b-8637-b54bbf4a53b7" providerId="ADAL" clId="{3C156B4F-C663-4248-8D8F-B2D12B202691}" dt="2025-04-30T09:39:05.725" v="2058" actId="47"/>
        <pc:sldMkLst>
          <pc:docMk/>
          <pc:sldMk cId="82931361" sldId="272"/>
        </pc:sldMkLst>
      </pc:sldChg>
      <pc:sldChg chg="addSp delSp modSp add mod ord">
        <pc:chgData name="Catherine Kirk" userId="50c0d331-6fdd-464b-8637-b54bbf4a53b7" providerId="ADAL" clId="{3C156B4F-C663-4248-8D8F-B2D12B202691}" dt="2025-04-30T15:12:01.151" v="2935"/>
        <pc:sldMkLst>
          <pc:docMk/>
          <pc:sldMk cId="306150571" sldId="272"/>
        </pc:sldMkLst>
        <pc:spChg chg="mod">
          <ac:chgData name="Catherine Kirk" userId="50c0d331-6fdd-464b-8637-b54bbf4a53b7" providerId="ADAL" clId="{3C156B4F-C663-4248-8D8F-B2D12B202691}" dt="2025-04-30T09:41:23.222" v="2383" actId="14100"/>
          <ac:spMkLst>
            <pc:docMk/>
            <pc:sldMk cId="306150571" sldId="272"/>
            <ac:spMk id="10" creationId="{7C646EC8-608F-4677-FA79-7B3A12913F78}"/>
          </ac:spMkLst>
        </pc:spChg>
        <pc:picChg chg="del">
          <ac:chgData name="Catherine Kirk" userId="50c0d331-6fdd-464b-8637-b54bbf4a53b7" providerId="ADAL" clId="{3C156B4F-C663-4248-8D8F-B2D12B202691}" dt="2025-04-30T09:39:43.565" v="2183" actId="478"/>
          <ac:picMkLst>
            <pc:docMk/>
            <pc:sldMk cId="306150571" sldId="272"/>
            <ac:picMk id="11" creationId="{41E13DC7-603D-4DC5-80E8-3565B51C1DB6}"/>
          </ac:picMkLst>
        </pc:picChg>
        <pc:picChg chg="add mod">
          <ac:chgData name="Catherine Kirk" userId="50c0d331-6fdd-464b-8637-b54bbf4a53b7" providerId="ADAL" clId="{3C156B4F-C663-4248-8D8F-B2D12B202691}" dt="2025-04-30T09:41:31.387" v="2386" actId="1076"/>
          <ac:picMkLst>
            <pc:docMk/>
            <pc:sldMk cId="306150571" sldId="272"/>
            <ac:picMk id="12" creationId="{43CE8D7F-CEA1-4912-9932-6B0D315BD978}"/>
          </ac:picMkLst>
        </pc:picChg>
      </pc:sldChg>
      <pc:sldChg chg="new del">
        <pc:chgData name="Catherine Kirk" userId="50c0d331-6fdd-464b-8637-b54bbf4a53b7" providerId="ADAL" clId="{3C156B4F-C663-4248-8D8F-B2D12B202691}" dt="2025-04-30T09:42:35.688" v="2495" actId="47"/>
        <pc:sldMkLst>
          <pc:docMk/>
          <pc:sldMk cId="620300031" sldId="273"/>
        </pc:sldMkLst>
      </pc:sldChg>
      <pc:sldChg chg="addSp delSp modSp add mod">
        <pc:chgData name="Catherine Kirk" userId="50c0d331-6fdd-464b-8637-b54bbf4a53b7" providerId="ADAL" clId="{3C156B4F-C663-4248-8D8F-B2D12B202691}" dt="2025-04-30T09:44:45.967" v="2736" actId="1076"/>
        <pc:sldMkLst>
          <pc:docMk/>
          <pc:sldMk cId="3302364702" sldId="273"/>
        </pc:sldMkLst>
        <pc:spChg chg="mod">
          <ac:chgData name="Catherine Kirk" userId="50c0d331-6fdd-464b-8637-b54bbf4a53b7" providerId="ADAL" clId="{3C156B4F-C663-4248-8D8F-B2D12B202691}" dt="2025-04-30T09:44:05.215" v="2726" actId="20577"/>
          <ac:spMkLst>
            <pc:docMk/>
            <pc:sldMk cId="3302364702" sldId="273"/>
            <ac:spMk id="10" creationId="{7C646EC8-608F-4677-FA79-7B3A12913F78}"/>
          </ac:spMkLst>
        </pc:spChg>
        <pc:picChg chg="del">
          <ac:chgData name="Catherine Kirk" userId="50c0d331-6fdd-464b-8637-b54bbf4a53b7" providerId="ADAL" clId="{3C156B4F-C663-4248-8D8F-B2D12B202691}" dt="2025-04-30T09:44:08.656" v="2727" actId="478"/>
          <ac:picMkLst>
            <pc:docMk/>
            <pc:sldMk cId="3302364702" sldId="273"/>
            <ac:picMk id="11" creationId="{41E13DC7-603D-4DC5-80E8-3565B51C1DB6}"/>
          </ac:picMkLst>
        </pc:picChg>
        <pc:picChg chg="del">
          <ac:chgData name="Catherine Kirk" userId="50c0d331-6fdd-464b-8637-b54bbf4a53b7" providerId="ADAL" clId="{3C156B4F-C663-4248-8D8F-B2D12B202691}" dt="2025-04-30T09:44:09.822" v="2728" actId="478"/>
          <ac:picMkLst>
            <pc:docMk/>
            <pc:sldMk cId="3302364702" sldId="273"/>
            <ac:picMk id="12" creationId="{9D6819AA-B39F-48BF-A2AE-B073B9A6DD57}"/>
          </ac:picMkLst>
        </pc:picChg>
        <pc:picChg chg="add mod">
          <ac:chgData name="Catherine Kirk" userId="50c0d331-6fdd-464b-8637-b54bbf4a53b7" providerId="ADAL" clId="{3C156B4F-C663-4248-8D8F-B2D12B202691}" dt="2025-04-30T09:44:29.766" v="2732" actId="1076"/>
          <ac:picMkLst>
            <pc:docMk/>
            <pc:sldMk cId="3302364702" sldId="273"/>
            <ac:picMk id="13" creationId="{50B509BA-74C8-4736-A65C-68D04EA5AF11}"/>
          </ac:picMkLst>
        </pc:picChg>
        <pc:picChg chg="add mod">
          <ac:chgData name="Catherine Kirk" userId="50c0d331-6fdd-464b-8637-b54bbf4a53b7" providerId="ADAL" clId="{3C156B4F-C663-4248-8D8F-B2D12B202691}" dt="2025-04-30T09:44:45.967" v="2736" actId="1076"/>
          <ac:picMkLst>
            <pc:docMk/>
            <pc:sldMk cId="3302364702" sldId="273"/>
            <ac:picMk id="14" creationId="{E2B5A499-884C-4443-89CE-03E5320C5808}"/>
          </ac:picMkLst>
        </pc:picChg>
      </pc:sldChg>
      <pc:sldChg chg="addSp modSp new mod">
        <pc:chgData name="Catherine Kirk" userId="50c0d331-6fdd-464b-8637-b54bbf4a53b7" providerId="ADAL" clId="{3C156B4F-C663-4248-8D8F-B2D12B202691}" dt="2025-04-30T15:29:08.023" v="2936" actId="1076"/>
        <pc:sldMkLst>
          <pc:docMk/>
          <pc:sldMk cId="741281692" sldId="274"/>
        </pc:sldMkLst>
        <pc:picChg chg="add mod">
          <ac:chgData name="Catherine Kirk" userId="50c0d331-6fdd-464b-8637-b54bbf4a53b7" providerId="ADAL" clId="{3C156B4F-C663-4248-8D8F-B2D12B202691}" dt="2025-04-30T15:29:08.023" v="2936" actId="1076"/>
          <ac:picMkLst>
            <pc:docMk/>
            <pc:sldMk cId="741281692" sldId="274"/>
            <ac:picMk id="3" creationId="{6CA4AB9C-267F-4300-9DEC-86E28D5604BA}"/>
          </ac:picMkLst>
        </pc:picChg>
        <pc:picChg chg="add mod">
          <ac:chgData name="Catherine Kirk" userId="50c0d331-6fdd-464b-8637-b54bbf4a53b7" providerId="ADAL" clId="{3C156B4F-C663-4248-8D8F-B2D12B202691}" dt="2025-04-30T15:10:52.984" v="2933" actId="1076"/>
          <ac:picMkLst>
            <pc:docMk/>
            <pc:sldMk cId="741281692" sldId="274"/>
            <ac:picMk id="5" creationId="{A94311D6-CD2A-4F14-B929-F46EA1C56775}"/>
          </ac:picMkLst>
        </pc:picChg>
      </pc:sldChg>
    </pc:docChg>
  </pc:docChgLst>
  <pc:docChgLst>
    <pc:chgData name="Catherine Kirk" userId="50c0d331-6fdd-464b-8637-b54bbf4a53b7" providerId="ADAL" clId="{065469C3-478E-4AEB-A581-4CF92D56ADFF}"/>
    <pc:docChg chg="undo custSel modSld">
      <pc:chgData name="Catherine Kirk" userId="50c0d331-6fdd-464b-8637-b54bbf4a53b7" providerId="ADAL" clId="{065469C3-478E-4AEB-A581-4CF92D56ADFF}" dt="2025-04-30T07:36:17.185" v="77" actId="20577"/>
      <pc:docMkLst>
        <pc:docMk/>
      </pc:docMkLst>
      <pc:sldChg chg="addSp delSp modSp mod">
        <pc:chgData name="Catherine Kirk" userId="50c0d331-6fdd-464b-8637-b54bbf4a53b7" providerId="ADAL" clId="{065469C3-478E-4AEB-A581-4CF92D56ADFF}" dt="2025-04-30T07:26:36.115" v="8" actId="1076"/>
        <pc:sldMkLst>
          <pc:docMk/>
          <pc:sldMk cId="0" sldId="256"/>
        </pc:sldMkLst>
        <pc:spChg chg="mod">
          <ac:chgData name="Catherine Kirk" userId="50c0d331-6fdd-464b-8637-b54bbf4a53b7" providerId="ADAL" clId="{065469C3-478E-4AEB-A581-4CF92D56ADFF}" dt="2025-04-30T07:26:36.115" v="8" actId="1076"/>
          <ac:spMkLst>
            <pc:docMk/>
            <pc:sldMk cId="0" sldId="256"/>
            <ac:spMk id="2" creationId="{00000000-0000-0000-0000-000000000000}"/>
          </ac:spMkLst>
        </pc:spChg>
        <pc:picChg chg="add del">
          <ac:chgData name="Catherine Kirk" userId="50c0d331-6fdd-464b-8637-b54bbf4a53b7" providerId="ADAL" clId="{065469C3-478E-4AEB-A581-4CF92D56ADFF}" dt="2025-04-30T07:26:27.440" v="7" actId="478"/>
          <ac:picMkLst>
            <pc:docMk/>
            <pc:sldMk cId="0" sldId="256"/>
            <ac:picMk id="3" creationId="{00000000-0000-0000-0000-000000000000}"/>
          </ac:picMkLst>
        </pc:picChg>
      </pc:sldChg>
      <pc:sldChg chg="modSp mod">
        <pc:chgData name="Catherine Kirk" userId="50c0d331-6fdd-464b-8637-b54bbf4a53b7" providerId="ADAL" clId="{065469C3-478E-4AEB-A581-4CF92D56ADFF}" dt="2025-04-30T07:27:39.720" v="10" actId="120"/>
        <pc:sldMkLst>
          <pc:docMk/>
          <pc:sldMk cId="3200502147" sldId="260"/>
        </pc:sldMkLst>
        <pc:spChg chg="mod">
          <ac:chgData name="Catherine Kirk" userId="50c0d331-6fdd-464b-8637-b54bbf4a53b7" providerId="ADAL" clId="{065469C3-478E-4AEB-A581-4CF92D56ADFF}" dt="2025-04-30T07:27:39.720" v="10" actId="120"/>
          <ac:spMkLst>
            <pc:docMk/>
            <pc:sldMk cId="3200502147" sldId="260"/>
            <ac:spMk id="11" creationId="{B4F0A86B-4774-0806-3C63-5B918AAF4B70}"/>
          </ac:spMkLst>
        </pc:spChg>
      </pc:sldChg>
      <pc:sldChg chg="modSp">
        <pc:chgData name="Catherine Kirk" userId="50c0d331-6fdd-464b-8637-b54bbf4a53b7" providerId="ADAL" clId="{065469C3-478E-4AEB-A581-4CF92D56ADFF}" dt="2025-04-30T07:28:15.617" v="14" actId="20577"/>
        <pc:sldMkLst>
          <pc:docMk/>
          <pc:sldMk cId="1289287175" sldId="262"/>
        </pc:sldMkLst>
        <pc:spChg chg="mod">
          <ac:chgData name="Catherine Kirk" userId="50c0d331-6fdd-464b-8637-b54bbf4a53b7" providerId="ADAL" clId="{065469C3-478E-4AEB-A581-4CF92D56ADFF}" dt="2025-04-30T07:28:15.617" v="14" actId="20577"/>
          <ac:spMkLst>
            <pc:docMk/>
            <pc:sldMk cId="1289287175" sldId="262"/>
            <ac:spMk id="11" creationId="{7CB89512-7375-BBB0-4445-449AD52955C1}"/>
          </ac:spMkLst>
        </pc:spChg>
      </pc:sldChg>
      <pc:sldChg chg="modSp mod">
        <pc:chgData name="Catherine Kirk" userId="50c0d331-6fdd-464b-8637-b54bbf4a53b7" providerId="ADAL" clId="{065469C3-478E-4AEB-A581-4CF92D56ADFF}" dt="2025-04-30T07:28:54.831" v="29" actId="20577"/>
        <pc:sldMkLst>
          <pc:docMk/>
          <pc:sldMk cId="2024261933" sldId="263"/>
        </pc:sldMkLst>
        <pc:spChg chg="mod">
          <ac:chgData name="Catherine Kirk" userId="50c0d331-6fdd-464b-8637-b54bbf4a53b7" providerId="ADAL" clId="{065469C3-478E-4AEB-A581-4CF92D56ADFF}" dt="2025-04-30T07:28:54.831" v="29" actId="20577"/>
          <ac:spMkLst>
            <pc:docMk/>
            <pc:sldMk cId="2024261933" sldId="263"/>
            <ac:spMk id="13" creationId="{BC8051D2-7F63-D24B-D800-6CFD794A4A49}"/>
          </ac:spMkLst>
        </pc:spChg>
      </pc:sldChg>
      <pc:sldChg chg="delSp modSp mod modAnim">
        <pc:chgData name="Catherine Kirk" userId="50c0d331-6fdd-464b-8637-b54bbf4a53b7" providerId="ADAL" clId="{065469C3-478E-4AEB-A581-4CF92D56ADFF}" dt="2025-04-30T07:32:45.624" v="60" actId="20577"/>
        <pc:sldMkLst>
          <pc:docMk/>
          <pc:sldMk cId="3022096956" sldId="264"/>
        </pc:sldMkLst>
        <pc:spChg chg="mod">
          <ac:chgData name="Catherine Kirk" userId="50c0d331-6fdd-464b-8637-b54bbf4a53b7" providerId="ADAL" clId="{065469C3-478E-4AEB-A581-4CF92D56ADFF}" dt="2025-04-30T07:32:45.624" v="60" actId="20577"/>
          <ac:spMkLst>
            <pc:docMk/>
            <pc:sldMk cId="3022096956" sldId="264"/>
            <ac:spMk id="10" creationId="{AED47AAB-FB22-1213-44CF-6633D7291187}"/>
          </ac:spMkLst>
        </pc:spChg>
        <pc:picChg chg="del mod ord">
          <ac:chgData name="Catherine Kirk" userId="50c0d331-6fdd-464b-8637-b54bbf4a53b7" providerId="ADAL" clId="{065469C3-478E-4AEB-A581-4CF92D56ADFF}" dt="2025-04-30T07:31:38.690" v="50" actId="478"/>
          <ac:picMkLst>
            <pc:docMk/>
            <pc:sldMk cId="3022096956" sldId="264"/>
            <ac:picMk id="11" creationId="{BE155477-34A3-DC34-32EB-0E511AAD9B56}"/>
          </ac:picMkLst>
        </pc:picChg>
      </pc:sldChg>
      <pc:sldChg chg="modSp mod">
        <pc:chgData name="Catherine Kirk" userId="50c0d331-6fdd-464b-8637-b54bbf4a53b7" providerId="ADAL" clId="{065469C3-478E-4AEB-A581-4CF92D56ADFF}" dt="2025-04-30T07:33:08.911" v="62" actId="14100"/>
        <pc:sldMkLst>
          <pc:docMk/>
          <pc:sldMk cId="1945347470" sldId="265"/>
        </pc:sldMkLst>
        <pc:spChg chg="mod">
          <ac:chgData name="Catherine Kirk" userId="50c0d331-6fdd-464b-8637-b54bbf4a53b7" providerId="ADAL" clId="{065469C3-478E-4AEB-A581-4CF92D56ADFF}" dt="2025-04-30T07:33:08.911" v="62" actId="14100"/>
          <ac:spMkLst>
            <pc:docMk/>
            <pc:sldMk cId="1945347470" sldId="265"/>
            <ac:spMk id="10" creationId="{16623945-A874-EB92-2212-B0AADAA040C1}"/>
          </ac:spMkLst>
        </pc:spChg>
      </pc:sldChg>
      <pc:sldChg chg="modSp mod">
        <pc:chgData name="Catherine Kirk" userId="50c0d331-6fdd-464b-8637-b54bbf4a53b7" providerId="ADAL" clId="{065469C3-478E-4AEB-A581-4CF92D56ADFF}" dt="2025-04-30T07:36:17.185" v="77" actId="20577"/>
        <pc:sldMkLst>
          <pc:docMk/>
          <pc:sldMk cId="349446418" sldId="266"/>
        </pc:sldMkLst>
        <pc:spChg chg="mod">
          <ac:chgData name="Catherine Kirk" userId="50c0d331-6fdd-464b-8637-b54bbf4a53b7" providerId="ADAL" clId="{065469C3-478E-4AEB-A581-4CF92D56ADFF}" dt="2025-04-30T07:36:17.185" v="77" actId="20577"/>
          <ac:spMkLst>
            <pc:docMk/>
            <pc:sldMk cId="349446418" sldId="266"/>
            <ac:spMk id="10" creationId="{B0DF56F8-DF06-112B-B7DE-6B7F111D2BBA}"/>
          </ac:spMkLst>
        </pc:spChg>
      </pc:sldChg>
      <pc:sldChg chg="modSp">
        <pc:chgData name="Catherine Kirk" userId="50c0d331-6fdd-464b-8637-b54bbf4a53b7" providerId="ADAL" clId="{065469C3-478E-4AEB-A581-4CF92D56ADFF}" dt="2025-04-30T07:27:12.764" v="9" actId="20577"/>
        <pc:sldMkLst>
          <pc:docMk/>
          <pc:sldMk cId="477844166" sldId="269"/>
        </pc:sldMkLst>
        <pc:spChg chg="mod">
          <ac:chgData name="Catherine Kirk" userId="50c0d331-6fdd-464b-8637-b54bbf4a53b7" providerId="ADAL" clId="{065469C3-478E-4AEB-A581-4CF92D56ADFF}" dt="2025-04-30T07:27:12.764" v="9" actId="20577"/>
          <ac:spMkLst>
            <pc:docMk/>
            <pc:sldMk cId="477844166" sldId="269"/>
            <ac:spMk id="12" creationId="{D2B36F91-9CDB-C81F-0632-B5430FC1F9D7}"/>
          </ac:spMkLst>
        </pc:spChg>
      </pc:sldChg>
    </pc:docChg>
  </pc:docChgLst>
  <pc:docChgLst>
    <pc:chgData name="Zain Iqbal" userId="30af8037-896f-4f62-af34-b38c0897f088" providerId="ADAL" clId="{AF31BC63-CB91-4585-A519-D82822310A67}"/>
    <pc:docChg chg="undo custSel addSld delSld modSld sldOrd">
      <pc:chgData name="Zain Iqbal" userId="30af8037-896f-4f62-af34-b38c0897f088" providerId="ADAL" clId="{AF31BC63-CB91-4585-A519-D82822310A67}" dt="2025-04-29T12:32:49.608" v="180" actId="1076"/>
      <pc:docMkLst>
        <pc:docMk/>
      </pc:docMkLst>
      <pc:sldChg chg="modSp mod">
        <pc:chgData name="Zain Iqbal" userId="30af8037-896f-4f62-af34-b38c0897f088" providerId="ADAL" clId="{AF31BC63-CB91-4585-A519-D82822310A67}" dt="2025-04-29T12:15:09.082" v="30" actId="20577"/>
        <pc:sldMkLst>
          <pc:docMk/>
          <pc:sldMk cId="0" sldId="256"/>
        </pc:sldMkLst>
        <pc:spChg chg="mod">
          <ac:chgData name="Zain Iqbal" userId="30af8037-896f-4f62-af34-b38c0897f088" providerId="ADAL" clId="{AF31BC63-CB91-4585-A519-D82822310A67}" dt="2025-04-29T12:15:09.082" v="30" actId="20577"/>
          <ac:spMkLst>
            <pc:docMk/>
            <pc:sldMk cId="0" sldId="256"/>
            <ac:spMk id="2" creationId="{00000000-0000-0000-0000-000000000000}"/>
          </ac:spMkLst>
        </pc:spChg>
      </pc:sldChg>
      <pc:sldChg chg="addSp delSp modSp mod">
        <pc:chgData name="Zain Iqbal" userId="30af8037-896f-4f62-af34-b38c0897f088" providerId="ADAL" clId="{AF31BC63-CB91-4585-A519-D82822310A67}" dt="2025-04-29T12:28:33.175" v="160" actId="1076"/>
        <pc:sldMkLst>
          <pc:docMk/>
          <pc:sldMk cId="0" sldId="257"/>
        </pc:sldMkLst>
        <pc:spChg chg="mod">
          <ac:chgData name="Zain Iqbal" userId="30af8037-896f-4f62-af34-b38c0897f088" providerId="ADAL" clId="{AF31BC63-CB91-4585-A519-D82822310A67}" dt="2025-04-29T12:15:43.111" v="33" actId="164"/>
          <ac:spMkLst>
            <pc:docMk/>
            <pc:sldMk cId="0" sldId="257"/>
            <ac:spMk id="4" creationId="{00000000-0000-0000-0000-000000000000}"/>
          </ac:spMkLst>
        </pc:spChg>
        <pc:spChg chg="mod">
          <ac:chgData name="Zain Iqbal" userId="30af8037-896f-4f62-af34-b38c0897f088" providerId="ADAL" clId="{AF31BC63-CB91-4585-A519-D82822310A67}" dt="2025-04-29T12:15:43.111" v="33" actId="164"/>
          <ac:spMkLst>
            <pc:docMk/>
            <pc:sldMk cId="0" sldId="257"/>
            <ac:spMk id="5" creationId="{00000000-0000-0000-0000-000000000000}"/>
          </ac:spMkLst>
        </pc:spChg>
        <pc:spChg chg="add mod">
          <ac:chgData name="Zain Iqbal" userId="30af8037-896f-4f62-af34-b38c0897f088" providerId="ADAL" clId="{AF31BC63-CB91-4585-A519-D82822310A67}" dt="2025-04-29T12:16:30.579" v="44" actId="1076"/>
          <ac:spMkLst>
            <pc:docMk/>
            <pc:sldMk cId="0" sldId="257"/>
            <ac:spMk id="10" creationId="{EB67A126-16EC-2B55-1DCF-A8AADCF361E5}"/>
          </ac:spMkLst>
        </pc:spChg>
        <pc:spChg chg="add mod">
          <ac:chgData name="Zain Iqbal" userId="30af8037-896f-4f62-af34-b38c0897f088" providerId="ADAL" clId="{AF31BC63-CB91-4585-A519-D82822310A67}" dt="2025-04-29T12:16:30.579" v="44" actId="1076"/>
          <ac:spMkLst>
            <pc:docMk/>
            <pc:sldMk cId="0" sldId="257"/>
            <ac:spMk id="11" creationId="{AF8BBF81-21E2-9726-9F86-B2A0DD3E9632}"/>
          </ac:spMkLst>
        </pc:spChg>
        <pc:spChg chg="add mod">
          <ac:chgData name="Zain Iqbal" userId="30af8037-896f-4f62-af34-b38c0897f088" providerId="ADAL" clId="{AF31BC63-CB91-4585-A519-D82822310A67}" dt="2025-04-29T12:16:48.468" v="48" actId="1076"/>
          <ac:spMkLst>
            <pc:docMk/>
            <pc:sldMk cId="0" sldId="257"/>
            <ac:spMk id="13" creationId="{01641DE9-C370-8D88-F8F4-B8FE2BA551E6}"/>
          </ac:spMkLst>
        </pc:spChg>
        <pc:spChg chg="add mod">
          <ac:chgData name="Zain Iqbal" userId="30af8037-896f-4f62-af34-b38c0897f088" providerId="ADAL" clId="{AF31BC63-CB91-4585-A519-D82822310A67}" dt="2025-04-29T12:16:48.468" v="48" actId="1076"/>
          <ac:spMkLst>
            <pc:docMk/>
            <pc:sldMk cId="0" sldId="257"/>
            <ac:spMk id="14" creationId="{83585F56-FDFD-8A8F-551F-EED2AA5582CA}"/>
          </ac:spMkLst>
        </pc:spChg>
        <pc:spChg chg="add mod">
          <ac:chgData name="Zain Iqbal" userId="30af8037-896f-4f62-af34-b38c0897f088" providerId="ADAL" clId="{AF31BC63-CB91-4585-A519-D82822310A67}" dt="2025-04-29T12:16:58.041" v="52"/>
          <ac:spMkLst>
            <pc:docMk/>
            <pc:sldMk cId="0" sldId="257"/>
            <ac:spMk id="16" creationId="{8F479F2D-41F2-3FB3-5D28-39EA9D339257}"/>
          </ac:spMkLst>
        </pc:spChg>
        <pc:spChg chg="add mod">
          <ac:chgData name="Zain Iqbal" userId="30af8037-896f-4f62-af34-b38c0897f088" providerId="ADAL" clId="{AF31BC63-CB91-4585-A519-D82822310A67}" dt="2025-04-29T12:16:58.041" v="52"/>
          <ac:spMkLst>
            <pc:docMk/>
            <pc:sldMk cId="0" sldId="257"/>
            <ac:spMk id="17" creationId="{858D0947-F942-E171-8092-93C95E728A93}"/>
          </ac:spMkLst>
        </pc:spChg>
        <pc:grpChg chg="mod">
          <ac:chgData name="Zain Iqbal" userId="30af8037-896f-4f62-af34-b38c0897f088" providerId="ADAL" clId="{AF31BC63-CB91-4585-A519-D82822310A67}" dt="2025-04-29T12:15:43.111" v="33" actId="164"/>
          <ac:grpSpMkLst>
            <pc:docMk/>
            <pc:sldMk cId="0" sldId="257"/>
            <ac:grpSpMk id="6" creationId="{00000000-0000-0000-0000-000000000000}"/>
          </ac:grpSpMkLst>
        </pc:grpChg>
        <pc:grpChg chg="add mod">
          <ac:chgData name="Zain Iqbal" userId="30af8037-896f-4f62-af34-b38c0897f088" providerId="ADAL" clId="{AF31BC63-CB91-4585-A519-D82822310A67}" dt="2025-04-29T12:15:48.608" v="35" actId="1076"/>
          <ac:grpSpMkLst>
            <pc:docMk/>
            <pc:sldMk cId="0" sldId="257"/>
            <ac:grpSpMk id="9" creationId="{3B36ABE8-201F-DB74-DF4D-63F068361288}"/>
          </ac:grpSpMkLst>
        </pc:grpChg>
        <pc:picChg chg="mod">
          <ac:chgData name="Zain Iqbal" userId="30af8037-896f-4f62-af34-b38c0897f088" providerId="ADAL" clId="{AF31BC63-CB91-4585-A519-D82822310A67}" dt="2025-04-29T12:15:54.866" v="37" actId="1076"/>
          <ac:picMkLst>
            <pc:docMk/>
            <pc:sldMk cId="0" sldId="257"/>
            <ac:picMk id="2" creationId="{00000000-0000-0000-0000-000000000000}"/>
          </ac:picMkLst>
        </pc:picChg>
        <pc:picChg chg="mod">
          <ac:chgData name="Zain Iqbal" userId="30af8037-896f-4f62-af34-b38c0897f088" providerId="ADAL" clId="{AF31BC63-CB91-4585-A519-D82822310A67}" dt="2025-04-29T12:16:38.796" v="45" actId="29295"/>
          <ac:picMkLst>
            <pc:docMk/>
            <pc:sldMk cId="0" sldId="257"/>
            <ac:picMk id="3" creationId="{00000000-0000-0000-0000-000000000000}"/>
          </ac:picMkLst>
        </pc:picChg>
        <pc:picChg chg="add mod">
          <ac:chgData name="Zain Iqbal" userId="30af8037-896f-4f62-af34-b38c0897f088" providerId="ADAL" clId="{AF31BC63-CB91-4585-A519-D82822310A67}" dt="2025-04-29T12:16:30.579" v="44" actId="1076"/>
          <ac:picMkLst>
            <pc:docMk/>
            <pc:sldMk cId="0" sldId="257"/>
            <ac:picMk id="12" creationId="{6DC3E040-850A-CF57-3357-AF99D88EC605}"/>
          </ac:picMkLst>
        </pc:picChg>
        <pc:picChg chg="add mod">
          <ac:chgData name="Zain Iqbal" userId="30af8037-896f-4f62-af34-b38c0897f088" providerId="ADAL" clId="{AF31BC63-CB91-4585-A519-D82822310A67}" dt="2025-04-29T12:16:48.468" v="48" actId="1076"/>
          <ac:picMkLst>
            <pc:docMk/>
            <pc:sldMk cId="0" sldId="257"/>
            <ac:picMk id="15" creationId="{66B53305-F909-C033-EF02-95D706AC5821}"/>
          </ac:picMkLst>
        </pc:picChg>
        <pc:picChg chg="add del mod">
          <ac:chgData name="Zain Iqbal" userId="30af8037-896f-4f62-af34-b38c0897f088" providerId="ADAL" clId="{AF31BC63-CB91-4585-A519-D82822310A67}" dt="2025-04-29T12:28:28.385" v="157" actId="478"/>
          <ac:picMkLst>
            <pc:docMk/>
            <pc:sldMk cId="0" sldId="257"/>
            <ac:picMk id="18" creationId="{35D2492A-2C1F-E405-D531-2CD461A379EE}"/>
          </ac:picMkLst>
        </pc:picChg>
        <pc:picChg chg="add mod">
          <ac:chgData name="Zain Iqbal" userId="30af8037-896f-4f62-af34-b38c0897f088" providerId="ADAL" clId="{AF31BC63-CB91-4585-A519-D82822310A67}" dt="2025-04-29T12:28:33.175" v="160" actId="1076"/>
          <ac:picMkLst>
            <pc:docMk/>
            <pc:sldMk cId="0" sldId="257"/>
            <ac:picMk id="20" creationId="{852CC6A9-C0B6-6876-1D46-F59A0DC0746D}"/>
          </ac:picMkLst>
        </pc:picChg>
      </pc:sldChg>
      <pc:sldChg chg="addSp delSp modSp add del mod">
        <pc:chgData name="Zain Iqbal" userId="30af8037-896f-4f62-af34-b38c0897f088" providerId="ADAL" clId="{AF31BC63-CB91-4585-A519-D82822310A67}" dt="2025-04-29T12:23:13.218" v="154" actId="47"/>
        <pc:sldMkLst>
          <pc:docMk/>
          <pc:sldMk cId="0" sldId="258"/>
        </pc:sldMkLst>
        <pc:spChg chg="add del mod">
          <ac:chgData name="Zain Iqbal" userId="30af8037-896f-4f62-af34-b38c0897f088" providerId="ADAL" clId="{AF31BC63-CB91-4585-A519-D82822310A67}" dt="2025-04-29T12:22:05.879" v="125" actId="164"/>
          <ac:spMkLst>
            <pc:docMk/>
            <pc:sldMk cId="0" sldId="258"/>
            <ac:spMk id="2" creationId="{00000000-0000-0000-0000-000000000000}"/>
          </ac:spMkLst>
        </pc:spChg>
        <pc:spChg chg="mod">
          <ac:chgData name="Zain Iqbal" userId="30af8037-896f-4f62-af34-b38c0897f088" providerId="ADAL" clId="{AF31BC63-CB91-4585-A519-D82822310A67}" dt="2025-04-29T12:22:05.879" v="125" actId="164"/>
          <ac:spMkLst>
            <pc:docMk/>
            <pc:sldMk cId="0" sldId="258"/>
            <ac:spMk id="5" creationId="{00000000-0000-0000-0000-000000000000}"/>
          </ac:spMkLst>
        </pc:spChg>
        <pc:grpChg chg="add del mod">
          <ac:chgData name="Zain Iqbal" userId="30af8037-896f-4f62-af34-b38c0897f088" providerId="ADAL" clId="{AF31BC63-CB91-4585-A519-D82822310A67}" dt="2025-04-29T12:22:07.668" v="126" actId="21"/>
          <ac:grpSpMkLst>
            <pc:docMk/>
            <pc:sldMk cId="0" sldId="258"/>
            <ac:grpSpMk id="4" creationId="{48649373-DAD2-204A-067E-0F99F0E923F5}"/>
          </ac:grpSpMkLst>
        </pc:grpChg>
      </pc:sldChg>
      <pc:sldChg chg="addSp modSp add mod">
        <pc:chgData name="Zain Iqbal" userId="30af8037-896f-4f62-af34-b38c0897f088" providerId="ADAL" clId="{AF31BC63-CB91-4585-A519-D82822310A67}" dt="2025-04-29T12:29:45.127" v="165" actId="1076"/>
        <pc:sldMkLst>
          <pc:docMk/>
          <pc:sldMk cId="70608836" sldId="259"/>
        </pc:sldMkLst>
        <pc:spChg chg="add mod">
          <ac:chgData name="Zain Iqbal" userId="30af8037-896f-4f62-af34-b38c0897f088" providerId="ADAL" clId="{AF31BC63-CB91-4585-A519-D82822310A67}" dt="2025-04-29T12:17:20.412" v="53"/>
          <ac:spMkLst>
            <pc:docMk/>
            <pc:sldMk cId="70608836" sldId="259"/>
            <ac:spMk id="10" creationId="{4D48B9A3-F008-E202-1020-7D7BCC2B7EFD}"/>
          </ac:spMkLst>
        </pc:spChg>
        <pc:picChg chg="mod">
          <ac:chgData name="Zain Iqbal" userId="30af8037-896f-4f62-af34-b38c0897f088" providerId="ADAL" clId="{AF31BC63-CB91-4585-A519-D82822310A67}" dt="2025-04-29T12:17:26.289" v="54" actId="14100"/>
          <ac:picMkLst>
            <pc:docMk/>
            <pc:sldMk cId="70608836" sldId="259"/>
            <ac:picMk id="2" creationId="{01E76000-76DB-1C1C-EC9D-50B1ED83CF94}"/>
          </ac:picMkLst>
        </pc:picChg>
        <pc:picChg chg="add mod">
          <ac:chgData name="Zain Iqbal" userId="30af8037-896f-4f62-af34-b38c0897f088" providerId="ADAL" clId="{AF31BC63-CB91-4585-A519-D82822310A67}" dt="2025-04-29T12:29:45.127" v="165" actId="1076"/>
          <ac:picMkLst>
            <pc:docMk/>
            <pc:sldMk cId="70608836" sldId="259"/>
            <ac:picMk id="11" creationId="{89972798-DEF0-9E07-18E1-2060B18F68AC}"/>
          </ac:picMkLst>
        </pc:picChg>
      </pc:sldChg>
      <pc:sldChg chg="add del">
        <pc:chgData name="Zain Iqbal" userId="30af8037-896f-4f62-af34-b38c0897f088" providerId="ADAL" clId="{AF31BC63-CB91-4585-A519-D82822310A67}" dt="2025-04-29T12:16:30.295" v="43" actId="2890"/>
        <pc:sldMkLst>
          <pc:docMk/>
          <pc:sldMk cId="3396055300" sldId="259"/>
        </pc:sldMkLst>
      </pc:sldChg>
      <pc:sldChg chg="addSp modSp add mod">
        <pc:chgData name="Zain Iqbal" userId="30af8037-896f-4f62-af34-b38c0897f088" providerId="ADAL" clId="{AF31BC63-CB91-4585-A519-D82822310A67}" dt="2025-04-29T12:18:43.103" v="73" actId="14100"/>
        <pc:sldMkLst>
          <pc:docMk/>
          <pc:sldMk cId="3200502147" sldId="260"/>
        </pc:sldMkLst>
        <pc:spChg chg="add mod">
          <ac:chgData name="Zain Iqbal" userId="30af8037-896f-4f62-af34-b38c0897f088" providerId="ADAL" clId="{AF31BC63-CB91-4585-A519-D82822310A67}" dt="2025-04-29T12:18:33.192" v="71" actId="1076"/>
          <ac:spMkLst>
            <pc:docMk/>
            <pc:sldMk cId="3200502147" sldId="260"/>
            <ac:spMk id="10" creationId="{7C646EC8-608F-4677-FA79-7B3A12913F78}"/>
          </ac:spMkLst>
        </pc:spChg>
        <pc:spChg chg="add mod">
          <ac:chgData name="Zain Iqbal" userId="30af8037-896f-4f62-af34-b38c0897f088" providerId="ADAL" clId="{AF31BC63-CB91-4585-A519-D82822310A67}" dt="2025-04-29T12:18:33.192" v="71" actId="1076"/>
          <ac:spMkLst>
            <pc:docMk/>
            <pc:sldMk cId="3200502147" sldId="260"/>
            <ac:spMk id="11" creationId="{B4F0A86B-4774-0806-3C63-5B918AAF4B70}"/>
          </ac:spMkLst>
        </pc:spChg>
        <pc:grpChg chg="mod">
          <ac:chgData name="Zain Iqbal" userId="30af8037-896f-4f62-af34-b38c0897f088" providerId="ADAL" clId="{AF31BC63-CB91-4585-A519-D82822310A67}" dt="2025-04-29T12:18:43.103" v="73" actId="14100"/>
          <ac:grpSpMkLst>
            <pc:docMk/>
            <pc:sldMk cId="3200502147" sldId="260"/>
            <ac:grpSpMk id="9" creationId="{2FD01D02-32EE-8273-A23D-90EE0268F984}"/>
          </ac:grpSpMkLst>
        </pc:grpChg>
        <pc:picChg chg="mod">
          <ac:chgData name="Zain Iqbal" userId="30af8037-896f-4f62-af34-b38c0897f088" providerId="ADAL" clId="{AF31BC63-CB91-4585-A519-D82822310A67}" dt="2025-04-29T12:18:39.176" v="72" actId="14100"/>
          <ac:picMkLst>
            <pc:docMk/>
            <pc:sldMk cId="3200502147" sldId="260"/>
            <ac:picMk id="2" creationId="{CD57D052-678A-412D-EF72-6698A7FCB441}"/>
          </ac:picMkLst>
        </pc:picChg>
        <pc:picChg chg="add mod">
          <ac:chgData name="Zain Iqbal" userId="30af8037-896f-4f62-af34-b38c0897f088" providerId="ADAL" clId="{AF31BC63-CB91-4585-A519-D82822310A67}" dt="2025-04-29T12:18:33.192" v="71" actId="1076"/>
          <ac:picMkLst>
            <pc:docMk/>
            <pc:sldMk cId="3200502147" sldId="260"/>
            <ac:picMk id="12" creationId="{860C476B-EBF7-CCEE-C051-E9F60055567D}"/>
          </ac:picMkLst>
        </pc:picChg>
      </pc:sldChg>
      <pc:sldChg chg="add del">
        <pc:chgData name="Zain Iqbal" userId="30af8037-896f-4f62-af34-b38c0897f088" providerId="ADAL" clId="{AF31BC63-CB91-4585-A519-D82822310A67}" dt="2025-04-29T12:21:36.409" v="117" actId="47"/>
        <pc:sldMkLst>
          <pc:docMk/>
          <pc:sldMk cId="48272622" sldId="261"/>
        </pc:sldMkLst>
      </pc:sldChg>
      <pc:sldChg chg="addSp delSp modSp add mod modAnim">
        <pc:chgData name="Zain Iqbal" userId="30af8037-896f-4f62-af34-b38c0897f088" providerId="ADAL" clId="{AF31BC63-CB91-4585-A519-D82822310A67}" dt="2025-04-29T12:32:49.608" v="180" actId="1076"/>
        <pc:sldMkLst>
          <pc:docMk/>
          <pc:sldMk cId="1289287175" sldId="262"/>
        </pc:sldMkLst>
        <pc:spChg chg="add mod">
          <ac:chgData name="Zain Iqbal" userId="30af8037-896f-4f62-af34-b38c0897f088" providerId="ADAL" clId="{AF31BC63-CB91-4585-A519-D82822310A67}" dt="2025-04-29T12:19:07.247" v="74"/>
          <ac:spMkLst>
            <pc:docMk/>
            <pc:sldMk cId="1289287175" sldId="262"/>
            <ac:spMk id="10" creationId="{FD148CCD-5245-394D-8525-A5D1A85797C5}"/>
          </ac:spMkLst>
        </pc:spChg>
        <pc:spChg chg="add mod">
          <ac:chgData name="Zain Iqbal" userId="30af8037-896f-4f62-af34-b38c0897f088" providerId="ADAL" clId="{AF31BC63-CB91-4585-A519-D82822310A67}" dt="2025-04-29T12:19:07.247" v="74"/>
          <ac:spMkLst>
            <pc:docMk/>
            <pc:sldMk cId="1289287175" sldId="262"/>
            <ac:spMk id="11" creationId="{7CB89512-7375-BBB0-4445-449AD52955C1}"/>
          </ac:spMkLst>
        </pc:spChg>
        <pc:picChg chg="add del mod">
          <ac:chgData name="Zain Iqbal" userId="30af8037-896f-4f62-af34-b38c0897f088" providerId="ADAL" clId="{AF31BC63-CB91-4585-A519-D82822310A67}" dt="2025-04-29T12:32:36.447" v="174" actId="478"/>
          <ac:picMkLst>
            <pc:docMk/>
            <pc:sldMk cId="1289287175" sldId="262"/>
            <ac:picMk id="12" creationId="{B3AB6A89-CE5B-752E-2230-654A9AA2442D}"/>
          </ac:picMkLst>
        </pc:picChg>
        <pc:picChg chg="add del mod">
          <ac:chgData name="Zain Iqbal" userId="30af8037-896f-4f62-af34-b38c0897f088" providerId="ADAL" clId="{AF31BC63-CB91-4585-A519-D82822310A67}" dt="2025-04-29T12:31:17.814" v="171" actId="478"/>
          <ac:picMkLst>
            <pc:docMk/>
            <pc:sldMk cId="1289287175" sldId="262"/>
            <ac:picMk id="14" creationId="{2A86AB4E-388D-5E34-C9CA-11245CC99A92}"/>
          </ac:picMkLst>
        </pc:picChg>
        <pc:picChg chg="add mod">
          <ac:chgData name="Zain Iqbal" userId="30af8037-896f-4f62-af34-b38c0897f088" providerId="ADAL" clId="{AF31BC63-CB91-4585-A519-D82822310A67}" dt="2025-04-29T12:32:49.608" v="180" actId="1076"/>
          <ac:picMkLst>
            <pc:docMk/>
            <pc:sldMk cId="1289287175" sldId="262"/>
            <ac:picMk id="16" creationId="{6396DF7F-32D1-6D95-ED81-76DBC5E0F5B9}"/>
          </ac:picMkLst>
        </pc:picChg>
      </pc:sldChg>
      <pc:sldChg chg="addSp modSp add mod modAnim">
        <pc:chgData name="Zain Iqbal" userId="30af8037-896f-4f62-af34-b38c0897f088" providerId="ADAL" clId="{AF31BC63-CB91-4585-A519-D82822310A67}" dt="2025-04-29T12:20:01.262" v="95" actId="5793"/>
        <pc:sldMkLst>
          <pc:docMk/>
          <pc:sldMk cId="2024261933" sldId="263"/>
        </pc:sldMkLst>
        <pc:spChg chg="add mod">
          <ac:chgData name="Zain Iqbal" userId="30af8037-896f-4f62-af34-b38c0897f088" providerId="ADAL" clId="{AF31BC63-CB91-4585-A519-D82822310A67}" dt="2025-04-29T12:19:23.321" v="75"/>
          <ac:spMkLst>
            <pc:docMk/>
            <pc:sldMk cId="2024261933" sldId="263"/>
            <ac:spMk id="10" creationId="{BBF7DA17-81BA-442B-C782-A00D4A5D70DE}"/>
          </ac:spMkLst>
        </pc:spChg>
        <pc:spChg chg="add mod">
          <ac:chgData name="Zain Iqbal" userId="30af8037-896f-4f62-af34-b38c0897f088" providerId="ADAL" clId="{AF31BC63-CB91-4585-A519-D82822310A67}" dt="2025-04-29T12:19:23.321" v="75"/>
          <ac:spMkLst>
            <pc:docMk/>
            <pc:sldMk cId="2024261933" sldId="263"/>
            <ac:spMk id="11" creationId="{68F18D04-7AD6-5A0D-3C47-4B0C4DF0E2E3}"/>
          </ac:spMkLst>
        </pc:spChg>
        <pc:spChg chg="add mod">
          <ac:chgData name="Zain Iqbal" userId="30af8037-896f-4f62-af34-b38c0897f088" providerId="ADAL" clId="{AF31BC63-CB91-4585-A519-D82822310A67}" dt="2025-04-29T12:20:01.262" v="95" actId="5793"/>
          <ac:spMkLst>
            <pc:docMk/>
            <pc:sldMk cId="2024261933" sldId="263"/>
            <ac:spMk id="13" creationId="{BC8051D2-7F63-D24B-D800-6CFD794A4A49}"/>
          </ac:spMkLst>
        </pc:spChg>
        <pc:grpChg chg="mod">
          <ac:chgData name="Zain Iqbal" userId="30af8037-896f-4f62-af34-b38c0897f088" providerId="ADAL" clId="{AF31BC63-CB91-4585-A519-D82822310A67}" dt="2025-04-29T12:19:52.256" v="80" actId="14100"/>
          <ac:grpSpMkLst>
            <pc:docMk/>
            <pc:sldMk cId="2024261933" sldId="263"/>
            <ac:grpSpMk id="9" creationId="{EA3043BC-94A7-B604-F006-286268876A23}"/>
          </ac:grpSpMkLst>
        </pc:grpChg>
        <pc:picChg chg="mod">
          <ac:chgData name="Zain Iqbal" userId="30af8037-896f-4f62-af34-b38c0897f088" providerId="ADAL" clId="{AF31BC63-CB91-4585-A519-D82822310A67}" dt="2025-04-29T12:19:49.323" v="79" actId="14100"/>
          <ac:picMkLst>
            <pc:docMk/>
            <pc:sldMk cId="2024261933" sldId="263"/>
            <ac:picMk id="2" creationId="{7B68CFA4-21E3-CB67-D2E5-DB0C7B092651}"/>
          </ac:picMkLst>
        </pc:picChg>
        <pc:picChg chg="add mod">
          <ac:chgData name="Zain Iqbal" userId="30af8037-896f-4f62-af34-b38c0897f088" providerId="ADAL" clId="{AF31BC63-CB91-4585-A519-D82822310A67}" dt="2025-04-29T12:19:23.321" v="75"/>
          <ac:picMkLst>
            <pc:docMk/>
            <pc:sldMk cId="2024261933" sldId="263"/>
            <ac:picMk id="12" creationId="{A3BACFA0-6DED-827E-A829-09D1CC832427}"/>
          </ac:picMkLst>
        </pc:picChg>
        <pc:picChg chg="add mod">
          <ac:chgData name="Zain Iqbal" userId="30af8037-896f-4f62-af34-b38c0897f088" providerId="ADAL" clId="{AF31BC63-CB91-4585-A519-D82822310A67}" dt="2025-04-29T12:19:45.415" v="78" actId="1076"/>
          <ac:picMkLst>
            <pc:docMk/>
            <pc:sldMk cId="2024261933" sldId="263"/>
            <ac:picMk id="14" creationId="{72A41398-DFB1-290B-A261-3287A236395E}"/>
          </ac:picMkLst>
        </pc:picChg>
        <pc:picChg chg="add mod">
          <ac:chgData name="Zain Iqbal" userId="30af8037-896f-4f62-af34-b38c0897f088" providerId="ADAL" clId="{AF31BC63-CB91-4585-A519-D82822310A67}" dt="2025-04-29T12:19:45.415" v="78" actId="1076"/>
          <ac:picMkLst>
            <pc:docMk/>
            <pc:sldMk cId="2024261933" sldId="263"/>
            <ac:picMk id="15" creationId="{5DDFC766-B67B-3C19-290B-EE1BC9C23643}"/>
          </ac:picMkLst>
        </pc:picChg>
        <pc:picChg chg="add mod">
          <ac:chgData name="Zain Iqbal" userId="30af8037-896f-4f62-af34-b38c0897f088" providerId="ADAL" clId="{AF31BC63-CB91-4585-A519-D82822310A67}" dt="2025-04-29T12:19:45.415" v="78" actId="1076"/>
          <ac:picMkLst>
            <pc:docMk/>
            <pc:sldMk cId="2024261933" sldId="263"/>
            <ac:picMk id="16" creationId="{4D349DD3-760E-D13F-C44F-7424C2410941}"/>
          </ac:picMkLst>
        </pc:picChg>
      </pc:sldChg>
      <pc:sldChg chg="addSp modSp add mod modAnim">
        <pc:chgData name="Zain Iqbal" userId="30af8037-896f-4f62-af34-b38c0897f088" providerId="ADAL" clId="{AF31BC63-CB91-4585-A519-D82822310A67}" dt="2025-04-29T12:20:34.142" v="101" actId="1076"/>
        <pc:sldMkLst>
          <pc:docMk/>
          <pc:sldMk cId="3022096956" sldId="264"/>
        </pc:sldMkLst>
        <pc:spChg chg="add mod">
          <ac:chgData name="Zain Iqbal" userId="30af8037-896f-4f62-af34-b38c0897f088" providerId="ADAL" clId="{AF31BC63-CB91-4585-A519-D82822310A67}" dt="2025-04-29T12:20:34.142" v="101" actId="1076"/>
          <ac:spMkLst>
            <pc:docMk/>
            <pc:sldMk cId="3022096956" sldId="264"/>
            <ac:spMk id="10" creationId="{AED47AAB-FB22-1213-44CF-6633D7291187}"/>
          </ac:spMkLst>
        </pc:spChg>
        <pc:grpChg chg="mod">
          <ac:chgData name="Zain Iqbal" userId="30af8037-896f-4f62-af34-b38c0897f088" providerId="ADAL" clId="{AF31BC63-CB91-4585-A519-D82822310A67}" dt="2025-04-29T12:20:20.729" v="97" actId="14100"/>
          <ac:grpSpMkLst>
            <pc:docMk/>
            <pc:sldMk cId="3022096956" sldId="264"/>
            <ac:grpSpMk id="9" creationId="{9E027B1C-B84E-542A-9EF2-0D969FA57F88}"/>
          </ac:grpSpMkLst>
        </pc:grpChg>
        <pc:picChg chg="mod">
          <ac:chgData name="Zain Iqbal" userId="30af8037-896f-4f62-af34-b38c0897f088" providerId="ADAL" clId="{AF31BC63-CB91-4585-A519-D82822310A67}" dt="2025-04-29T12:20:17.384" v="96" actId="14100"/>
          <ac:picMkLst>
            <pc:docMk/>
            <pc:sldMk cId="3022096956" sldId="264"/>
            <ac:picMk id="2" creationId="{6B843C57-5543-08A6-9796-464ECB89EB3C}"/>
          </ac:picMkLst>
        </pc:picChg>
        <pc:picChg chg="add mod">
          <ac:chgData name="Zain Iqbal" userId="30af8037-896f-4f62-af34-b38c0897f088" providerId="ADAL" clId="{AF31BC63-CB91-4585-A519-D82822310A67}" dt="2025-04-29T12:20:28.085" v="100" actId="14100"/>
          <ac:picMkLst>
            <pc:docMk/>
            <pc:sldMk cId="3022096956" sldId="264"/>
            <ac:picMk id="11" creationId="{BE155477-34A3-DC34-32EB-0E511AAD9B56}"/>
          </ac:picMkLst>
        </pc:picChg>
      </pc:sldChg>
      <pc:sldChg chg="addSp modSp add mod">
        <pc:chgData name="Zain Iqbal" userId="30af8037-896f-4f62-af34-b38c0897f088" providerId="ADAL" clId="{AF31BC63-CB91-4585-A519-D82822310A67}" dt="2025-04-29T12:21:01.284" v="111" actId="1076"/>
        <pc:sldMkLst>
          <pc:docMk/>
          <pc:sldMk cId="1945347470" sldId="265"/>
        </pc:sldMkLst>
        <pc:spChg chg="add mod">
          <ac:chgData name="Zain Iqbal" userId="30af8037-896f-4f62-af34-b38c0897f088" providerId="ADAL" clId="{AF31BC63-CB91-4585-A519-D82822310A67}" dt="2025-04-29T12:20:59.722" v="110" actId="1076"/>
          <ac:spMkLst>
            <pc:docMk/>
            <pc:sldMk cId="1945347470" sldId="265"/>
            <ac:spMk id="10" creationId="{16623945-A874-EB92-2212-B0AADAA040C1}"/>
          </ac:spMkLst>
        </pc:spChg>
        <pc:picChg chg="add mod">
          <ac:chgData name="Zain Iqbal" userId="30af8037-896f-4f62-af34-b38c0897f088" providerId="ADAL" clId="{AF31BC63-CB91-4585-A519-D82822310A67}" dt="2025-04-29T12:21:01.284" v="111" actId="1076"/>
          <ac:picMkLst>
            <pc:docMk/>
            <pc:sldMk cId="1945347470" sldId="265"/>
            <ac:picMk id="11" creationId="{A764D100-38A8-3A73-2938-7EFCF910D8E1}"/>
          </ac:picMkLst>
        </pc:picChg>
      </pc:sldChg>
      <pc:sldChg chg="addSp modSp add mod modAnim">
        <pc:chgData name="Zain Iqbal" userId="30af8037-896f-4f62-af34-b38c0897f088" providerId="ADAL" clId="{AF31BC63-CB91-4585-A519-D82822310A67}" dt="2025-04-29T12:21:20.553" v="114" actId="14100"/>
        <pc:sldMkLst>
          <pc:docMk/>
          <pc:sldMk cId="349446418" sldId="266"/>
        </pc:sldMkLst>
        <pc:spChg chg="add mod">
          <ac:chgData name="Zain Iqbal" userId="30af8037-896f-4f62-af34-b38c0897f088" providerId="ADAL" clId="{AF31BC63-CB91-4585-A519-D82822310A67}" dt="2025-04-29T12:21:17.026" v="113" actId="1076"/>
          <ac:spMkLst>
            <pc:docMk/>
            <pc:sldMk cId="349446418" sldId="266"/>
            <ac:spMk id="10" creationId="{B0DF56F8-DF06-112B-B7DE-6B7F111D2BBA}"/>
          </ac:spMkLst>
        </pc:spChg>
        <pc:spChg chg="add mod">
          <ac:chgData name="Zain Iqbal" userId="30af8037-896f-4f62-af34-b38c0897f088" providerId="ADAL" clId="{AF31BC63-CB91-4585-A519-D82822310A67}" dt="2025-04-29T12:21:17.026" v="113" actId="1076"/>
          <ac:spMkLst>
            <pc:docMk/>
            <pc:sldMk cId="349446418" sldId="266"/>
            <ac:spMk id="11" creationId="{C954FEFE-26D5-6484-F4AF-827CCF28683E}"/>
          </ac:spMkLst>
        </pc:spChg>
        <pc:picChg chg="mod">
          <ac:chgData name="Zain Iqbal" userId="30af8037-896f-4f62-af34-b38c0897f088" providerId="ADAL" clId="{AF31BC63-CB91-4585-A519-D82822310A67}" dt="2025-04-29T12:21:20.553" v="114" actId="14100"/>
          <ac:picMkLst>
            <pc:docMk/>
            <pc:sldMk cId="349446418" sldId="266"/>
            <ac:picMk id="2" creationId="{5D4147A4-FCFE-FD51-BD16-7B7983C97659}"/>
          </ac:picMkLst>
        </pc:picChg>
      </pc:sldChg>
      <pc:sldChg chg="addSp delSp modSp add mod">
        <pc:chgData name="Zain Iqbal" userId="30af8037-896f-4f62-af34-b38c0897f088" providerId="ADAL" clId="{AF31BC63-CB91-4585-A519-D82822310A67}" dt="2025-04-29T12:23:09.723" v="153" actId="1076"/>
        <pc:sldMkLst>
          <pc:docMk/>
          <pc:sldMk cId="539073742" sldId="267"/>
        </pc:sldMkLst>
        <pc:spChg chg="add mod">
          <ac:chgData name="Zain Iqbal" userId="30af8037-896f-4f62-af34-b38c0897f088" providerId="ADAL" clId="{AF31BC63-CB91-4585-A519-D82822310A67}" dt="2025-04-29T12:21:31.454" v="115"/>
          <ac:spMkLst>
            <pc:docMk/>
            <pc:sldMk cId="539073742" sldId="267"/>
            <ac:spMk id="10" creationId="{026DF0CA-2AC4-3B70-B787-46BE8778D15D}"/>
          </ac:spMkLst>
        </pc:spChg>
        <pc:spChg chg="add mod">
          <ac:chgData name="Zain Iqbal" userId="30af8037-896f-4f62-af34-b38c0897f088" providerId="ADAL" clId="{AF31BC63-CB91-4585-A519-D82822310A67}" dt="2025-04-29T12:21:47.128" v="121"/>
          <ac:spMkLst>
            <pc:docMk/>
            <pc:sldMk cId="539073742" sldId="267"/>
            <ac:spMk id="12" creationId="{00000000-0000-0000-0000-000000000000}"/>
          </ac:spMkLst>
        </pc:spChg>
        <pc:spChg chg="mod">
          <ac:chgData name="Zain Iqbal" userId="30af8037-896f-4f62-af34-b38c0897f088" providerId="ADAL" clId="{AF31BC63-CB91-4585-A519-D82822310A67}" dt="2025-04-29T12:22:09.074" v="127"/>
          <ac:spMkLst>
            <pc:docMk/>
            <pc:sldMk cId="539073742" sldId="267"/>
            <ac:spMk id="14" creationId="{00000000-0000-0000-0000-000000000000}"/>
          </ac:spMkLst>
        </pc:spChg>
        <pc:spChg chg="mod">
          <ac:chgData name="Zain Iqbal" userId="30af8037-896f-4f62-af34-b38c0897f088" providerId="ADAL" clId="{AF31BC63-CB91-4585-A519-D82822310A67}" dt="2025-04-29T12:23:09.723" v="153" actId="1076"/>
          <ac:spMkLst>
            <pc:docMk/>
            <pc:sldMk cId="539073742" sldId="267"/>
            <ac:spMk id="15" creationId="{00000000-0000-0000-0000-000000000000}"/>
          </ac:spMkLst>
        </pc:spChg>
        <pc:grpChg chg="add mod">
          <ac:chgData name="Zain Iqbal" userId="30af8037-896f-4f62-af34-b38c0897f088" providerId="ADAL" clId="{AF31BC63-CB91-4585-A519-D82822310A67}" dt="2025-04-29T12:23:01.383" v="151" actId="1076"/>
          <ac:grpSpMkLst>
            <pc:docMk/>
            <pc:sldMk cId="539073742" sldId="267"/>
            <ac:grpSpMk id="13" creationId="{48649373-DAD2-204A-067E-0F99F0E923F5}"/>
          </ac:grpSpMkLst>
        </pc:grpChg>
        <pc:picChg chg="add del">
          <ac:chgData name="Zain Iqbal" userId="30af8037-896f-4f62-af34-b38c0897f088" providerId="ADAL" clId="{AF31BC63-CB91-4585-A519-D82822310A67}" dt="2025-04-29T12:22:24.863" v="135" actId="478"/>
          <ac:picMkLst>
            <pc:docMk/>
            <pc:sldMk cId="539073742" sldId="267"/>
            <ac:picMk id="2" creationId="{14C30E55-836F-118C-75EE-113963E4BCC5}"/>
          </ac:picMkLst>
        </pc:picChg>
        <pc:picChg chg="add mod">
          <ac:chgData name="Zain Iqbal" userId="30af8037-896f-4f62-af34-b38c0897f088" providerId="ADAL" clId="{AF31BC63-CB91-4585-A519-D82822310A67}" dt="2025-04-29T12:21:31.454" v="115"/>
          <ac:picMkLst>
            <pc:docMk/>
            <pc:sldMk cId="539073742" sldId="267"/>
            <ac:picMk id="11" creationId="{ADE4A10D-C186-3074-9DDC-AF303518B001}"/>
          </ac:picMkLst>
        </pc:picChg>
      </pc:sldChg>
      <pc:sldChg chg="add del">
        <pc:chgData name="Zain Iqbal" userId="30af8037-896f-4f62-af34-b38c0897f088" providerId="ADAL" clId="{AF31BC63-CB91-4585-A519-D82822310A67}" dt="2025-04-29T12:21:35.669" v="116" actId="47"/>
        <pc:sldMkLst>
          <pc:docMk/>
          <pc:sldMk cId="4277984899" sldId="268"/>
        </pc:sldMkLst>
      </pc:sldChg>
      <pc:sldChg chg="addSp modSp add mod ord modAnim">
        <pc:chgData name="Zain Iqbal" userId="30af8037-896f-4f62-af34-b38c0897f088" providerId="ADAL" clId="{AF31BC63-CB91-4585-A519-D82822310A67}" dt="2025-04-29T12:30:36.291" v="166" actId="14826"/>
        <pc:sldMkLst>
          <pc:docMk/>
          <pc:sldMk cId="477844166" sldId="269"/>
        </pc:sldMkLst>
        <pc:spChg chg="add mod">
          <ac:chgData name="Zain Iqbal" userId="30af8037-896f-4f62-af34-b38c0897f088" providerId="ADAL" clId="{AF31BC63-CB91-4585-A519-D82822310A67}" dt="2025-04-29T12:18:07.902" v="65" actId="1076"/>
          <ac:spMkLst>
            <pc:docMk/>
            <pc:sldMk cId="477844166" sldId="269"/>
            <ac:spMk id="10" creationId="{8F6E2313-F6BB-07A7-79BE-8F87D7BECD67}"/>
          </ac:spMkLst>
        </pc:spChg>
        <pc:spChg chg="add mod">
          <ac:chgData name="Zain Iqbal" userId="30af8037-896f-4f62-af34-b38c0897f088" providerId="ADAL" clId="{AF31BC63-CB91-4585-A519-D82822310A67}" dt="2025-04-29T12:17:57.908" v="63"/>
          <ac:spMkLst>
            <pc:docMk/>
            <pc:sldMk cId="477844166" sldId="269"/>
            <ac:spMk id="12" creationId="{D2B36F91-9CDB-C81F-0632-B5430FC1F9D7}"/>
          </ac:spMkLst>
        </pc:spChg>
        <pc:picChg chg="add mod">
          <ac:chgData name="Zain Iqbal" userId="30af8037-896f-4f62-af34-b38c0897f088" providerId="ADAL" clId="{AF31BC63-CB91-4585-A519-D82822310A67}" dt="2025-04-29T12:30:36.291" v="166" actId="14826"/>
          <ac:picMkLst>
            <pc:docMk/>
            <pc:sldMk cId="477844166" sldId="269"/>
            <ac:picMk id="11" creationId="{6A30BFCC-955D-1383-C135-A73DCBDA20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BA4831C-53B8-43E3-A093-26F44610E8DB}" type="datetimeFigureOut">
              <a:rPr lang="en-GB" smtClean="0"/>
              <a:t>30/04/2025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EA9D753-4F5A-4BC0-9881-B379CE9AD0E0}" type="slidenum">
              <a:rPr lang="en-GB" smtClean="0"/>
              <a:t>‹#›</a:t>
            </a:fld>
            <a:endParaRPr lang="en-GB"/>
          </a:p>
        </p:txBody>
      </p:sp>
    </p:spTree>
    <p:extLst>
      <p:ext uri="{BB962C8B-B14F-4D97-AF65-F5344CB8AC3E}">
        <p14:creationId xmlns:p14="http://schemas.microsoft.com/office/powerpoint/2010/main" val="1002977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questions for brainstorm if needed:</a:t>
            </a:r>
          </a:p>
          <a:p>
            <a:r>
              <a:rPr lang="en-US" dirty="0"/>
              <a:t>What </a:t>
            </a:r>
            <a:r>
              <a:rPr lang="en-US" dirty="0" err="1"/>
              <a:t>colours</a:t>
            </a:r>
            <a:r>
              <a:rPr lang="en-US" dirty="0"/>
              <a:t> represent healthy communication in relationships?</a:t>
            </a:r>
          </a:p>
          <a:p>
            <a:r>
              <a:rPr lang="en-US" dirty="0"/>
              <a:t>How can we make others feel valued and respected when we communicate with them?</a:t>
            </a:r>
          </a:p>
          <a:p>
            <a:r>
              <a:rPr lang="en-US" dirty="0"/>
              <a:t>What three words would describe the best communication?</a:t>
            </a:r>
          </a:p>
          <a:p>
            <a:r>
              <a:rPr lang="en-US" dirty="0"/>
              <a:t>How can we show we care through our communication?</a:t>
            </a:r>
          </a:p>
          <a:p>
            <a:r>
              <a:rPr lang="en-US" dirty="0"/>
              <a:t>What does communication in a healthy relationship look like?</a:t>
            </a:r>
          </a:p>
          <a:p>
            <a:endParaRPr lang="en-GB" dirty="0"/>
          </a:p>
        </p:txBody>
      </p:sp>
      <p:sp>
        <p:nvSpPr>
          <p:cNvPr id="4" name="Slide Number Placeholder 3"/>
          <p:cNvSpPr>
            <a:spLocks noGrp="1"/>
          </p:cNvSpPr>
          <p:nvPr>
            <p:ph type="sldNum" sz="quarter" idx="5"/>
          </p:nvPr>
        </p:nvSpPr>
        <p:spPr/>
        <p:txBody>
          <a:bodyPr/>
          <a:lstStyle/>
          <a:p>
            <a:fld id="{FEA9D753-4F5A-4BC0-9881-B379CE9AD0E0}" type="slidenum">
              <a:rPr lang="en-GB" smtClean="0"/>
              <a:t>7</a:t>
            </a:fld>
            <a:endParaRPr lang="en-GB"/>
          </a:p>
        </p:txBody>
      </p:sp>
    </p:spTree>
    <p:extLst>
      <p:ext uri="{BB962C8B-B14F-4D97-AF65-F5344CB8AC3E}">
        <p14:creationId xmlns:p14="http://schemas.microsoft.com/office/powerpoint/2010/main" val="2335000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000" b="1" i="0">
                <a:solidFill>
                  <a:srgbClr val="2F9B82"/>
                </a:solidFill>
                <a:latin typeface="Arial"/>
                <a:cs typeface="Aria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2" name="Holder 2"/>
          <p:cNvSpPr>
            <a:spLocks noGrp="1"/>
          </p:cNvSpPr>
          <p:nvPr>
            <p:ph type="title"/>
          </p:nvPr>
        </p:nvSpPr>
        <p:spPr>
          <a:xfrm>
            <a:off x="347300" y="1926678"/>
            <a:ext cx="7673340" cy="833119"/>
          </a:xfrm>
          <a:prstGeom prst="rect">
            <a:avLst/>
          </a:prstGeom>
        </p:spPr>
        <p:txBody>
          <a:bodyPr wrap="square" lIns="0" tIns="0" rIns="0" bIns="0">
            <a:spAutoFit/>
          </a:bodyPr>
          <a:lstStyle>
            <a:lvl1pPr>
              <a:defRPr sz="3000" b="1" i="0">
                <a:solidFill>
                  <a:srgbClr val="2F9B82"/>
                </a:solidFill>
                <a:latin typeface="Arial"/>
                <a:cs typeface="Arial"/>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309950"/>
            <a:ext cx="11887200" cy="1218475"/>
          </a:xfrm>
          <a:prstGeom prst="rect">
            <a:avLst/>
          </a:prstGeom>
        </p:spPr>
        <p:txBody>
          <a:bodyPr vert="horz" wrap="square" lIns="0" tIns="12700" rIns="0" bIns="0" rtlCol="0">
            <a:spAutoFit/>
          </a:bodyPr>
          <a:lstStyle/>
          <a:p>
            <a:pPr marL="12700" algn="ctr">
              <a:lnSpc>
                <a:spcPts val="3540"/>
              </a:lnSpc>
              <a:spcBef>
                <a:spcPts val="100"/>
              </a:spcBef>
            </a:pPr>
            <a:r>
              <a:rPr lang="en-GB" sz="6000" spc="-75" dirty="0"/>
              <a:t>RSE Day Mural</a:t>
            </a:r>
            <a:endParaRPr sz="6000" spc="-25" dirty="0"/>
          </a:p>
          <a:p>
            <a:pPr marL="12700" algn="ctr">
              <a:lnSpc>
                <a:spcPts val="2820"/>
              </a:lnSpc>
            </a:pPr>
            <a:br>
              <a:rPr lang="en-GB" sz="4400" spc="-10" dirty="0">
                <a:solidFill>
                  <a:srgbClr val="7C2B80"/>
                </a:solidFill>
              </a:rPr>
            </a:br>
            <a:endParaRPr sz="4400" dirty="0"/>
          </a:p>
        </p:txBody>
      </p:sp>
      <p:pic>
        <p:nvPicPr>
          <p:cNvPr id="3" name="object 3"/>
          <p:cNvPicPr/>
          <p:nvPr/>
        </p:nvPicPr>
        <p:blipFill>
          <a:blip r:embed="rId2" cstate="print"/>
          <a:stretch>
            <a:fillRect/>
          </a:stretch>
        </p:blipFill>
        <p:spPr>
          <a:xfrm>
            <a:off x="2115974" y="3224691"/>
            <a:ext cx="9750284" cy="3527996"/>
          </a:xfrm>
          <a:prstGeom prst="rect">
            <a:avLst/>
          </a:prstGeom>
        </p:spPr>
      </p:pic>
      <p:pic>
        <p:nvPicPr>
          <p:cNvPr id="4" name="object 4"/>
          <p:cNvPicPr/>
          <p:nvPr/>
        </p:nvPicPr>
        <p:blipFill>
          <a:blip r:embed="rId3" cstate="print"/>
          <a:stretch>
            <a:fillRect/>
          </a:stretch>
        </p:blipFill>
        <p:spPr>
          <a:xfrm>
            <a:off x="360000" y="362865"/>
            <a:ext cx="3527990" cy="1506447"/>
          </a:xfrm>
          <a:prstGeom prst="rect">
            <a:avLst/>
          </a:prstGeom>
        </p:spPr>
      </p:pic>
      <p:sp>
        <p:nvSpPr>
          <p:cNvPr id="5" name="object 5"/>
          <p:cNvSpPr txBox="1"/>
          <p:nvPr/>
        </p:nvSpPr>
        <p:spPr>
          <a:xfrm>
            <a:off x="9906000" y="837577"/>
            <a:ext cx="1263015" cy="345440"/>
          </a:xfrm>
          <a:prstGeom prst="rect">
            <a:avLst/>
          </a:prstGeom>
        </p:spPr>
        <p:txBody>
          <a:bodyPr vert="horz" wrap="square" lIns="0" tIns="12700" rIns="0" bIns="0" rtlCol="0">
            <a:spAutoFit/>
          </a:bodyPr>
          <a:lstStyle/>
          <a:p>
            <a:pPr marL="12700">
              <a:lnSpc>
                <a:spcPct val="100000"/>
              </a:lnSpc>
              <a:spcBef>
                <a:spcPts val="100"/>
              </a:spcBef>
            </a:pPr>
            <a:r>
              <a:rPr sz="2100" spc="-10" dirty="0">
                <a:solidFill>
                  <a:srgbClr val="FFFFFF"/>
                </a:solidFill>
                <a:latin typeface="Arial Black"/>
                <a:cs typeface="Arial Black"/>
              </a:rPr>
              <a:t>RSE</a:t>
            </a:r>
            <a:r>
              <a:rPr sz="2100" spc="-150" dirty="0">
                <a:solidFill>
                  <a:srgbClr val="FFFFFF"/>
                </a:solidFill>
                <a:latin typeface="Arial Black"/>
                <a:cs typeface="Arial Black"/>
              </a:rPr>
              <a:t> </a:t>
            </a:r>
            <a:r>
              <a:rPr sz="2100" spc="-100" dirty="0">
                <a:solidFill>
                  <a:srgbClr val="FFFFFF"/>
                </a:solidFill>
                <a:latin typeface="Arial Black"/>
                <a:cs typeface="Arial Black"/>
              </a:rPr>
              <a:t>DAY</a:t>
            </a:r>
            <a:endParaRPr sz="2100" dirty="0">
              <a:latin typeface="Arial Black"/>
              <a:cs typeface="Arial Black"/>
            </a:endParaRPr>
          </a:p>
        </p:txBody>
      </p:sp>
      <p:sp>
        <p:nvSpPr>
          <p:cNvPr id="6" name="object 6"/>
          <p:cNvSpPr txBox="1"/>
          <p:nvPr/>
        </p:nvSpPr>
        <p:spPr>
          <a:xfrm>
            <a:off x="9601200" y="1295400"/>
            <a:ext cx="1911350"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FFFFFF"/>
                </a:solidFill>
                <a:latin typeface="Arial Black"/>
                <a:cs typeface="Arial Black"/>
              </a:rPr>
              <a:t>26</a:t>
            </a:r>
            <a:r>
              <a:rPr sz="2100" spc="-135" dirty="0">
                <a:solidFill>
                  <a:srgbClr val="FFFFFF"/>
                </a:solidFill>
                <a:latin typeface="Arial Black"/>
                <a:cs typeface="Arial Black"/>
              </a:rPr>
              <a:t> </a:t>
            </a:r>
            <a:r>
              <a:rPr sz="2100" spc="-35" dirty="0">
                <a:solidFill>
                  <a:srgbClr val="FFFFFF"/>
                </a:solidFill>
                <a:latin typeface="Arial Black"/>
                <a:cs typeface="Arial Black"/>
              </a:rPr>
              <a:t>June</a:t>
            </a:r>
            <a:r>
              <a:rPr sz="2100" spc="-130" dirty="0">
                <a:solidFill>
                  <a:srgbClr val="FFFFFF"/>
                </a:solidFill>
                <a:latin typeface="Arial Black"/>
                <a:cs typeface="Arial Black"/>
              </a:rPr>
              <a:t> </a:t>
            </a:r>
            <a:r>
              <a:rPr sz="2100" spc="-30" dirty="0">
                <a:solidFill>
                  <a:srgbClr val="FFFFFF"/>
                </a:solidFill>
                <a:latin typeface="Arial Black"/>
                <a:cs typeface="Arial Black"/>
              </a:rPr>
              <a:t>2025</a:t>
            </a:r>
            <a:endParaRPr sz="2100" dirty="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F55F-8AEB-231F-2058-2ABA91A95BA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D57D052-678A-412D-EF72-6698A7FCB441}"/>
              </a:ext>
            </a:extLst>
          </p:cNvPr>
          <p:cNvPicPr/>
          <p:nvPr/>
        </p:nvPicPr>
        <p:blipFill>
          <a:blip r:embed="rId2" cstate="print"/>
          <a:stretch>
            <a:fillRect/>
          </a:stretch>
        </p:blipFill>
        <p:spPr>
          <a:xfrm>
            <a:off x="11201400" y="61546"/>
            <a:ext cx="836233" cy="737008"/>
          </a:xfrm>
          <a:prstGeom prst="rect">
            <a:avLst/>
          </a:prstGeom>
        </p:spPr>
      </p:pic>
      <p:grpSp>
        <p:nvGrpSpPr>
          <p:cNvPr id="9" name="Group 8">
            <a:extLst>
              <a:ext uri="{FF2B5EF4-FFF2-40B4-BE49-F238E27FC236}">
                <a16:creationId xmlns:a16="http://schemas.microsoft.com/office/drawing/2014/main" id="{2FD01D02-32EE-8273-A23D-90EE0268F984}"/>
              </a:ext>
            </a:extLst>
          </p:cNvPr>
          <p:cNvGrpSpPr/>
          <p:nvPr/>
        </p:nvGrpSpPr>
        <p:grpSpPr>
          <a:xfrm>
            <a:off x="152400" y="76201"/>
            <a:ext cx="1524000" cy="685800"/>
            <a:chOff x="359995" y="362881"/>
            <a:chExt cx="3528367" cy="1506855"/>
          </a:xfrm>
        </p:grpSpPr>
        <p:sp>
          <p:nvSpPr>
            <p:cNvPr id="4" name="object 4">
              <a:extLst>
                <a:ext uri="{FF2B5EF4-FFF2-40B4-BE49-F238E27FC236}">
                  <a16:creationId xmlns:a16="http://schemas.microsoft.com/office/drawing/2014/main" id="{6302D56A-A70E-7285-D4D5-E21149376952}"/>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D0D229-2396-24DD-1AF7-0BE126C0AF23}"/>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740BF2E7-ACD2-C46E-2520-D79BF64B0F6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5474B592-7426-07CE-1CED-17F1C8BB45E1}"/>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564C6B1-89E1-3C10-410B-1B6956707A8B}"/>
                  </a:ext>
                </a:extLst>
              </p:cNvPr>
              <p:cNvPicPr/>
              <p:nvPr/>
            </p:nvPicPr>
            <p:blipFill>
              <a:blip r:embed="rId3"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7C646EC8-608F-4677-FA79-7B3A12913F78}"/>
              </a:ext>
            </a:extLst>
          </p:cNvPr>
          <p:cNvSpPr txBox="1">
            <a:spLocks/>
          </p:cNvSpPr>
          <p:nvPr/>
        </p:nvSpPr>
        <p:spPr>
          <a:xfrm>
            <a:off x="316691" y="1114369"/>
            <a:ext cx="11620924" cy="46150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rPr>
              <a:t>Next, we will</a:t>
            </a:r>
            <a:r>
              <a:rPr lang="en-GB" sz="3600" dirty="0">
                <a:solidFill>
                  <a:srgbClr val="458643"/>
                </a:solidFill>
                <a:latin typeface="Calibri" panose="020F0502020204030204"/>
              </a:rPr>
              <a:t> assemble our mural.  Where do your characters and images belong? Place your drawings into the mural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000" dirty="0">
              <a:solidFill>
                <a:srgbClr val="458643"/>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0B509BA-74C8-4736-A65C-68D04EA5A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57782" y="2217602"/>
            <a:ext cx="3825603" cy="4572000"/>
          </a:xfrm>
          <a:prstGeom prst="rect">
            <a:avLst/>
          </a:prstGeom>
        </p:spPr>
      </p:pic>
      <p:pic>
        <p:nvPicPr>
          <p:cNvPr id="14" name="Picture 13">
            <a:extLst>
              <a:ext uri="{FF2B5EF4-FFF2-40B4-BE49-F238E27FC236}">
                <a16:creationId xmlns:a16="http://schemas.microsoft.com/office/drawing/2014/main" id="{E2B5A499-884C-4443-89CE-03E5320C58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813" y="2590800"/>
            <a:ext cx="6101715" cy="3825604"/>
          </a:xfrm>
          <a:prstGeom prst="rect">
            <a:avLst/>
          </a:prstGeom>
        </p:spPr>
      </p:pic>
    </p:spTree>
    <p:extLst>
      <p:ext uri="{BB962C8B-B14F-4D97-AF65-F5344CB8AC3E}">
        <p14:creationId xmlns:p14="http://schemas.microsoft.com/office/powerpoint/2010/main" val="3302364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48584" y="61546"/>
            <a:ext cx="1289049" cy="1219200"/>
          </a:xfrm>
          <a:prstGeom prst="rect">
            <a:avLst/>
          </a:prstGeom>
        </p:spPr>
      </p:pic>
      <p:pic>
        <p:nvPicPr>
          <p:cNvPr id="3" name="object 3"/>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3B36ABE8-201F-DB74-DF4D-63F068361288}"/>
              </a:ext>
            </a:extLst>
          </p:cNvPr>
          <p:cNvGrpSpPr/>
          <p:nvPr/>
        </p:nvGrpSpPr>
        <p:grpSpPr>
          <a:xfrm>
            <a:off x="152400" y="76200"/>
            <a:ext cx="1685566" cy="780119"/>
            <a:chOff x="359995" y="362881"/>
            <a:chExt cx="3528367" cy="1506855"/>
          </a:xfrm>
        </p:grpSpPr>
        <p:sp>
          <p:nvSpPr>
            <p:cNvPr id="4" name="object 4"/>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p:cNvGrpSpPr/>
            <p:nvPr/>
          </p:nvGrpSpPr>
          <p:grpSpPr>
            <a:xfrm>
              <a:off x="364112" y="362881"/>
              <a:ext cx="3524250" cy="1506855"/>
              <a:chOff x="364112" y="362881"/>
              <a:chExt cx="3524250" cy="1506855"/>
            </a:xfrm>
          </p:grpSpPr>
          <p:sp>
            <p:nvSpPr>
              <p:cNvPr id="7" name="object 7"/>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p:cNvPicPr/>
              <p:nvPr/>
            </p:nvPicPr>
            <p:blipFill>
              <a:blip r:embed="rId4" cstate="print"/>
              <a:stretch>
                <a:fillRect/>
              </a:stretch>
            </p:blipFill>
            <p:spPr>
              <a:xfrm>
                <a:off x="364112" y="362881"/>
                <a:ext cx="3523886" cy="1506844"/>
              </a:xfrm>
              <a:prstGeom prst="rect">
                <a:avLst/>
              </a:prstGeom>
            </p:spPr>
          </p:pic>
        </p:grpSp>
      </p:grpSp>
      <p:sp>
        <p:nvSpPr>
          <p:cNvPr id="13" name="Title 1">
            <a:extLst>
              <a:ext uri="{FF2B5EF4-FFF2-40B4-BE49-F238E27FC236}">
                <a16:creationId xmlns:a16="http://schemas.microsoft.com/office/drawing/2014/main" id="{A1B1F5D2-77F3-4B61-BF43-3A629EA82B88}"/>
              </a:ext>
            </a:extLst>
          </p:cNvPr>
          <p:cNvSpPr txBox="1">
            <a:spLocks/>
          </p:cNvSpPr>
          <p:nvPr/>
        </p:nvSpPr>
        <p:spPr>
          <a:xfrm>
            <a:off x="114377" y="1071440"/>
            <a:ext cx="10515600" cy="1325563"/>
          </a:xfrm>
          <a:prstGeom prst="rect">
            <a:avLst/>
          </a:prstGeom>
        </p:spPr>
        <p:txBody>
          <a:bodyPr/>
          <a:lstStyle>
            <a:lvl1pPr>
              <a:defRPr>
                <a:latin typeface="+mj-lt"/>
                <a:ea typeface="+mj-ea"/>
                <a:cs typeface="+mj-cs"/>
              </a:defRPr>
            </a:lvl1pPr>
          </a:lstStyle>
          <a:p>
            <a:r>
              <a:rPr lang="en-US" sz="4000" dirty="0">
                <a:solidFill>
                  <a:srgbClr val="BF0076"/>
                </a:solidFill>
                <a:latin typeface="Century Gothic" panose="020B0502020202020204" pitchFamily="34" charset="0"/>
              </a:rPr>
              <a:t>Introduction</a:t>
            </a:r>
            <a:br>
              <a:rPr lang="en-US" dirty="0">
                <a:latin typeface="Century Gothic" panose="020B0502020202020204" pitchFamily="34" charset="0"/>
              </a:rPr>
            </a:br>
            <a:endParaRPr lang="en-US" dirty="0">
              <a:latin typeface="Century Gothic" panose="020B0502020202020204" pitchFamily="34" charset="0"/>
            </a:endParaRPr>
          </a:p>
        </p:txBody>
      </p:sp>
      <p:sp>
        <p:nvSpPr>
          <p:cNvPr id="14" name="Content Placeholder 2">
            <a:extLst>
              <a:ext uri="{FF2B5EF4-FFF2-40B4-BE49-F238E27FC236}">
                <a16:creationId xmlns:a16="http://schemas.microsoft.com/office/drawing/2014/main" id="{8427B9B8-0D2C-4450-8574-5CE36DB48491}"/>
              </a:ext>
            </a:extLst>
          </p:cNvPr>
          <p:cNvSpPr txBox="1">
            <a:spLocks/>
          </p:cNvSpPr>
          <p:nvPr/>
        </p:nvSpPr>
        <p:spPr>
          <a:xfrm>
            <a:off x="160421" y="1743840"/>
            <a:ext cx="7234518" cy="1586163"/>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10000"/>
              </a:lnSpc>
            </a:pPr>
            <a:r>
              <a:rPr lang="en-US" sz="2000" dirty="0">
                <a:latin typeface="Century Gothic" panose="020B0502020202020204" pitchFamily="34" charset="0"/>
              </a:rPr>
              <a:t>Millie </a:t>
            </a:r>
            <a:r>
              <a:rPr lang="en-US" sz="2000" dirty="0" err="1">
                <a:latin typeface="Century Gothic" panose="020B0502020202020204" pitchFamily="34" charset="0"/>
              </a:rPr>
              <a:t>Yarwood</a:t>
            </a:r>
            <a:r>
              <a:rPr lang="en-US" sz="2000" dirty="0">
                <a:latin typeface="Century Gothic" panose="020B0502020202020204" pitchFamily="34" charset="0"/>
              </a:rPr>
              <a:t> is an illustrator who focuses on creating murals. Millie has a distinct style that consists of long-limbed funky characters that exist in their own unique scenes.  </a:t>
            </a:r>
            <a:endParaRPr lang="en-US" sz="1600" dirty="0"/>
          </a:p>
          <a:p>
            <a:endParaRPr lang="en-US" sz="1600" dirty="0"/>
          </a:p>
        </p:txBody>
      </p:sp>
      <p:pic>
        <p:nvPicPr>
          <p:cNvPr id="21" name="Picture 20">
            <a:extLst>
              <a:ext uri="{FF2B5EF4-FFF2-40B4-BE49-F238E27FC236}">
                <a16:creationId xmlns:a16="http://schemas.microsoft.com/office/drawing/2014/main" id="{FBF5C5FF-A0E3-4AB1-B0EE-57D315A537C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32154" y="1714917"/>
            <a:ext cx="4163691" cy="4827469"/>
          </a:xfrm>
          <a:prstGeom prst="rect">
            <a:avLst/>
          </a:prstGeom>
        </p:spPr>
      </p:pic>
      <p:pic>
        <p:nvPicPr>
          <p:cNvPr id="11" name="Picture 10" descr="A colorful drawing of people and plants&#10;&#10;Description automatically generated with medium confidence">
            <a:extLst>
              <a:ext uri="{FF2B5EF4-FFF2-40B4-BE49-F238E27FC236}">
                <a16:creationId xmlns:a16="http://schemas.microsoft.com/office/drawing/2014/main" id="{39A70F32-85E7-4838-8891-79BBDCBF76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945" y="3269591"/>
            <a:ext cx="6671455" cy="33357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ar&#10;&#10;Description automatically generated">
            <a:extLst>
              <a:ext uri="{FF2B5EF4-FFF2-40B4-BE49-F238E27FC236}">
                <a16:creationId xmlns:a16="http://schemas.microsoft.com/office/drawing/2014/main" id="{6CA4AB9C-267F-4300-9DEC-86E28D5604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91477"/>
            <a:ext cx="4648200" cy="6572303"/>
          </a:xfrm>
          <a:prstGeom prst="rect">
            <a:avLst/>
          </a:prstGeom>
        </p:spPr>
      </p:pic>
      <p:pic>
        <p:nvPicPr>
          <p:cNvPr id="5" name="Picture 4" descr="A wall with a mural of people&#10;&#10;Description automatically generated with medium confidence">
            <a:extLst>
              <a:ext uri="{FF2B5EF4-FFF2-40B4-BE49-F238E27FC236}">
                <a16:creationId xmlns:a16="http://schemas.microsoft.com/office/drawing/2014/main" id="{A94311D6-CD2A-4F14-B929-F46EA1C56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85800"/>
            <a:ext cx="7086600" cy="5314950"/>
          </a:xfrm>
          <a:prstGeom prst="rect">
            <a:avLst/>
          </a:prstGeom>
        </p:spPr>
      </p:pic>
    </p:spTree>
    <p:extLst>
      <p:ext uri="{BB962C8B-B14F-4D97-AF65-F5344CB8AC3E}">
        <p14:creationId xmlns:p14="http://schemas.microsoft.com/office/powerpoint/2010/main" val="74128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3DDA45-EA52-5582-1ADC-5E3ED318A799}"/>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01E76000-76DB-1C1C-EC9D-50B1ED83CF94}"/>
              </a:ext>
            </a:extLst>
          </p:cNvPr>
          <p:cNvPicPr/>
          <p:nvPr/>
        </p:nvPicPr>
        <p:blipFill>
          <a:blip r:embed="rId2" cstate="print"/>
          <a:stretch>
            <a:fillRect/>
          </a:stretch>
        </p:blipFill>
        <p:spPr>
          <a:xfrm>
            <a:off x="11125200" y="61546"/>
            <a:ext cx="912433" cy="852854"/>
          </a:xfrm>
          <a:prstGeom prst="rect">
            <a:avLst/>
          </a:prstGeom>
        </p:spPr>
      </p:pic>
      <p:pic>
        <p:nvPicPr>
          <p:cNvPr id="3" name="object 3">
            <a:extLst>
              <a:ext uri="{FF2B5EF4-FFF2-40B4-BE49-F238E27FC236}">
                <a16:creationId xmlns:a16="http://schemas.microsoft.com/office/drawing/2014/main" id="{B1EE0772-59C4-0846-52E1-D7998D273C8B}"/>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EB5E6C15-942C-3327-8780-37BDB1E2207F}"/>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7E0CB011-8998-5149-D5B4-90E97490442C}"/>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7B467669-2081-35E2-4F7D-E29F0AAC58E9}"/>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0D61D057-3234-4436-AF31-34E571267428}"/>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22B60822-CA45-43E8-6741-281F55C2231E}"/>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6D8E8FEF-C576-3AFE-02FE-05B84DA02841}"/>
                  </a:ext>
                </a:extLst>
              </p:cNvPr>
              <p:cNvPicPr/>
              <p:nvPr/>
            </p:nvPicPr>
            <p:blipFill>
              <a:blip r:embed="rId4" cstate="print"/>
              <a:stretch>
                <a:fillRect/>
              </a:stretch>
            </p:blipFill>
            <p:spPr>
              <a:xfrm>
                <a:off x="364112" y="362881"/>
                <a:ext cx="3523886" cy="1506844"/>
              </a:xfrm>
              <a:prstGeom prst="rect">
                <a:avLst/>
              </a:prstGeom>
            </p:spPr>
          </p:pic>
        </p:grpSp>
      </p:grpSp>
      <p:sp>
        <p:nvSpPr>
          <p:cNvPr id="12" name="Title 1">
            <a:extLst>
              <a:ext uri="{FF2B5EF4-FFF2-40B4-BE49-F238E27FC236}">
                <a16:creationId xmlns:a16="http://schemas.microsoft.com/office/drawing/2014/main" id="{89D08AB9-CBB0-41C0-9082-E3B809B04D14}"/>
              </a:ext>
            </a:extLst>
          </p:cNvPr>
          <p:cNvSpPr txBox="1">
            <a:spLocks/>
          </p:cNvSpPr>
          <p:nvPr/>
        </p:nvSpPr>
        <p:spPr>
          <a:xfrm>
            <a:off x="140368" y="967850"/>
            <a:ext cx="10202779" cy="1046747"/>
          </a:xfrm>
          <a:prstGeom prst="rect">
            <a:avLst/>
          </a:prstGeom>
        </p:spPr>
        <p:txBody>
          <a:bodyPr>
            <a:normAutofit/>
          </a:bodyPr>
          <a:lstStyle>
            <a:lvl1pPr>
              <a:defRPr>
                <a:latin typeface="+mj-lt"/>
                <a:ea typeface="+mj-ea"/>
                <a:cs typeface="+mj-cs"/>
              </a:defRPr>
            </a:lvl1pPr>
          </a:lstStyle>
          <a:p>
            <a:r>
              <a:rPr lang="en-US" sz="4000" dirty="0">
                <a:solidFill>
                  <a:srgbClr val="BF0076"/>
                </a:solidFill>
                <a:latin typeface="Century Gothic" panose="020B0502020202020204" pitchFamily="34" charset="0"/>
              </a:rPr>
              <a:t>Previous murals </a:t>
            </a:r>
          </a:p>
        </p:txBody>
      </p:sp>
      <p:sp>
        <p:nvSpPr>
          <p:cNvPr id="13" name="Content Placeholder 2">
            <a:extLst>
              <a:ext uri="{FF2B5EF4-FFF2-40B4-BE49-F238E27FC236}">
                <a16:creationId xmlns:a16="http://schemas.microsoft.com/office/drawing/2014/main" id="{FE13A445-99F2-49EA-B59D-58AED64226F9}"/>
              </a:ext>
            </a:extLst>
          </p:cNvPr>
          <p:cNvSpPr txBox="1">
            <a:spLocks/>
          </p:cNvSpPr>
          <p:nvPr/>
        </p:nvSpPr>
        <p:spPr>
          <a:xfrm>
            <a:off x="152400" y="1741243"/>
            <a:ext cx="11317704" cy="104674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dirty="0">
                <a:latin typeface="Century Gothic" panose="020B0502020202020204" pitchFamily="34" charset="0"/>
              </a:rPr>
              <a:t>Murals are always centered around the community and how people connect together. You are going to create a mural on communication.</a:t>
            </a:r>
            <a:endParaRPr lang="en-US" sz="2400" dirty="0"/>
          </a:p>
        </p:txBody>
      </p:sp>
      <p:pic>
        <p:nvPicPr>
          <p:cNvPr id="14" name="Picture 13" descr="A table with drawings and chairs&#10;&#10;Description automatically generated">
            <a:extLst>
              <a:ext uri="{FF2B5EF4-FFF2-40B4-BE49-F238E27FC236}">
                <a16:creationId xmlns:a16="http://schemas.microsoft.com/office/drawing/2014/main" id="{3FCE0E5E-B8F3-4F07-B3A8-2A68CC3FFAD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848600" y="2899528"/>
            <a:ext cx="3537796" cy="3700401"/>
          </a:xfrm>
          <a:prstGeom prst="rect">
            <a:avLst/>
          </a:prstGeom>
        </p:spPr>
      </p:pic>
      <p:pic>
        <p:nvPicPr>
          <p:cNvPr id="15" name="Picture 14" descr="A table with drawings and drawings on it&#10;&#10;Description automatically generated">
            <a:extLst>
              <a:ext uri="{FF2B5EF4-FFF2-40B4-BE49-F238E27FC236}">
                <a16:creationId xmlns:a16="http://schemas.microsoft.com/office/drawing/2014/main" id="{FA9B868F-0DE6-4E48-AC9B-B194BED550B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78054" y="2902889"/>
            <a:ext cx="3382142" cy="3700401"/>
          </a:xfrm>
          <a:prstGeom prst="rect">
            <a:avLst/>
          </a:prstGeom>
        </p:spPr>
      </p:pic>
      <p:pic>
        <p:nvPicPr>
          <p:cNvPr id="16" name="Picture 15">
            <a:extLst>
              <a:ext uri="{FF2B5EF4-FFF2-40B4-BE49-F238E27FC236}">
                <a16:creationId xmlns:a16="http://schemas.microsoft.com/office/drawing/2014/main" id="{6584A6BB-8FAE-4070-BF18-13C12CFEFF1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rot="5400000">
            <a:off x="4204198" y="2968186"/>
            <a:ext cx="3700400" cy="3516305"/>
          </a:xfrm>
          <a:prstGeom prst="rect">
            <a:avLst/>
          </a:prstGeom>
        </p:spPr>
      </p:pic>
    </p:spTree>
    <p:extLst>
      <p:ext uri="{BB962C8B-B14F-4D97-AF65-F5344CB8AC3E}">
        <p14:creationId xmlns:p14="http://schemas.microsoft.com/office/powerpoint/2010/main" val="7060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2C9E59-4432-BDC5-B0C5-2C93CC354CA1}"/>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EE89C58-9016-F3ED-48D0-E5C5FCFDACBA}"/>
              </a:ext>
            </a:extLst>
          </p:cNvPr>
          <p:cNvPicPr/>
          <p:nvPr/>
        </p:nvPicPr>
        <p:blipFill>
          <a:blip r:embed="rId2" cstate="print"/>
          <a:stretch>
            <a:fillRect/>
          </a:stretch>
        </p:blipFill>
        <p:spPr>
          <a:xfrm>
            <a:off x="10748584" y="61546"/>
            <a:ext cx="1289049" cy="1219200"/>
          </a:xfrm>
          <a:prstGeom prst="rect">
            <a:avLst/>
          </a:prstGeom>
        </p:spPr>
      </p:pic>
      <p:pic>
        <p:nvPicPr>
          <p:cNvPr id="3" name="object 3">
            <a:extLst>
              <a:ext uri="{FF2B5EF4-FFF2-40B4-BE49-F238E27FC236}">
                <a16:creationId xmlns:a16="http://schemas.microsoft.com/office/drawing/2014/main" id="{1B765D8E-EC28-B7F1-56C2-3C66C4B36861}"/>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9E914B47-AB3B-CBA0-BC23-332826443C94}"/>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1C7C2746-4AF6-528B-8E22-4C95E7FE21BD}"/>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9CDAED27-504A-9B88-F56C-662A7971AA79}"/>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B5074A08-2769-7EA2-8273-E626DEE3699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3EE65269-450F-6FDD-4D38-51F33A5CEB28}"/>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2BB2658C-7BB8-6D10-3BAA-BDF55CBF2B4E}"/>
                  </a:ext>
                </a:extLst>
              </p:cNvPr>
              <p:cNvPicPr/>
              <p:nvPr/>
            </p:nvPicPr>
            <p:blipFill>
              <a:blip r:embed="rId4" cstate="print"/>
              <a:stretch>
                <a:fillRect/>
              </a:stretch>
            </p:blipFill>
            <p:spPr>
              <a:xfrm>
                <a:off x="364112" y="362881"/>
                <a:ext cx="3523886" cy="1506844"/>
              </a:xfrm>
              <a:prstGeom prst="rect">
                <a:avLst/>
              </a:prstGeom>
            </p:spPr>
          </p:pic>
        </p:grpSp>
      </p:grpSp>
      <p:pic>
        <p:nvPicPr>
          <p:cNvPr id="13" name="Picture 12">
            <a:extLst>
              <a:ext uri="{FF2B5EF4-FFF2-40B4-BE49-F238E27FC236}">
                <a16:creationId xmlns:a16="http://schemas.microsoft.com/office/drawing/2014/main" id="{4B92A84B-FA9B-4160-ACC6-62424ABE612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02141" y="1696253"/>
            <a:ext cx="3307692" cy="4605578"/>
          </a:xfrm>
          <a:prstGeom prst="rect">
            <a:avLst/>
          </a:prstGeom>
        </p:spPr>
      </p:pic>
      <p:pic>
        <p:nvPicPr>
          <p:cNvPr id="14" name="Picture 13">
            <a:extLst>
              <a:ext uri="{FF2B5EF4-FFF2-40B4-BE49-F238E27FC236}">
                <a16:creationId xmlns:a16="http://schemas.microsoft.com/office/drawing/2014/main" id="{F7C47A80-94D1-4775-B8FF-C0446AE0EF2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09833" y="1696252"/>
            <a:ext cx="2745286" cy="4577395"/>
          </a:xfrm>
          <a:prstGeom prst="rect">
            <a:avLst/>
          </a:prstGeom>
        </p:spPr>
      </p:pic>
      <p:pic>
        <p:nvPicPr>
          <p:cNvPr id="15" name="Picture 14">
            <a:extLst>
              <a:ext uri="{FF2B5EF4-FFF2-40B4-BE49-F238E27FC236}">
                <a16:creationId xmlns:a16="http://schemas.microsoft.com/office/drawing/2014/main" id="{846C93EB-AFC9-4D57-B252-C8CEF237A76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023167" y="1696253"/>
            <a:ext cx="2834201" cy="4605578"/>
          </a:xfrm>
          <a:prstGeom prst="rect">
            <a:avLst/>
          </a:prstGeom>
        </p:spPr>
      </p:pic>
      <p:pic>
        <p:nvPicPr>
          <p:cNvPr id="16" name="Picture 15">
            <a:extLst>
              <a:ext uri="{FF2B5EF4-FFF2-40B4-BE49-F238E27FC236}">
                <a16:creationId xmlns:a16="http://schemas.microsoft.com/office/drawing/2014/main" id="{75241A91-08D1-4FFF-AD55-213867C29CD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08187" y="1696253"/>
            <a:ext cx="2745285" cy="4605578"/>
          </a:xfrm>
          <a:prstGeom prst="rect">
            <a:avLst/>
          </a:prstGeom>
        </p:spPr>
      </p:pic>
    </p:spTree>
    <p:extLst>
      <p:ext uri="{BB962C8B-B14F-4D97-AF65-F5344CB8AC3E}">
        <p14:creationId xmlns:p14="http://schemas.microsoft.com/office/powerpoint/2010/main" val="4778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F55F-8AEB-231F-2058-2ABA91A95BA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D57D052-678A-412D-EF72-6698A7FCB441}"/>
              </a:ext>
            </a:extLst>
          </p:cNvPr>
          <p:cNvPicPr/>
          <p:nvPr/>
        </p:nvPicPr>
        <p:blipFill>
          <a:blip r:embed="rId2" cstate="print"/>
          <a:stretch>
            <a:fillRect/>
          </a:stretch>
        </p:blipFill>
        <p:spPr>
          <a:xfrm>
            <a:off x="11201400" y="61546"/>
            <a:ext cx="836233" cy="737008"/>
          </a:xfrm>
          <a:prstGeom prst="rect">
            <a:avLst/>
          </a:prstGeom>
        </p:spPr>
      </p:pic>
      <p:grpSp>
        <p:nvGrpSpPr>
          <p:cNvPr id="9" name="Group 8">
            <a:extLst>
              <a:ext uri="{FF2B5EF4-FFF2-40B4-BE49-F238E27FC236}">
                <a16:creationId xmlns:a16="http://schemas.microsoft.com/office/drawing/2014/main" id="{2FD01D02-32EE-8273-A23D-90EE0268F984}"/>
              </a:ext>
            </a:extLst>
          </p:cNvPr>
          <p:cNvGrpSpPr/>
          <p:nvPr/>
        </p:nvGrpSpPr>
        <p:grpSpPr>
          <a:xfrm>
            <a:off x="152400" y="76201"/>
            <a:ext cx="1524000" cy="685800"/>
            <a:chOff x="359995" y="362881"/>
            <a:chExt cx="3528367" cy="1506855"/>
          </a:xfrm>
        </p:grpSpPr>
        <p:sp>
          <p:nvSpPr>
            <p:cNvPr id="4" name="object 4">
              <a:extLst>
                <a:ext uri="{FF2B5EF4-FFF2-40B4-BE49-F238E27FC236}">
                  <a16:creationId xmlns:a16="http://schemas.microsoft.com/office/drawing/2014/main" id="{6302D56A-A70E-7285-D4D5-E21149376952}"/>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D0D229-2396-24DD-1AF7-0BE126C0AF23}"/>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740BF2E7-ACD2-C46E-2520-D79BF64B0F6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5474B592-7426-07CE-1CED-17F1C8BB45E1}"/>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564C6B1-89E1-3C10-410B-1B6956707A8B}"/>
                  </a:ext>
                </a:extLst>
              </p:cNvPr>
              <p:cNvPicPr/>
              <p:nvPr/>
            </p:nvPicPr>
            <p:blipFill>
              <a:blip r:embed="rId3"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7C646EC8-608F-4677-FA79-7B3A12913F78}"/>
              </a:ext>
            </a:extLst>
          </p:cNvPr>
          <p:cNvSpPr txBox="1">
            <a:spLocks/>
          </p:cNvSpPr>
          <p:nvPr/>
        </p:nvSpPr>
        <p:spPr>
          <a:xfrm>
            <a:off x="316690" y="956072"/>
            <a:ext cx="11620924" cy="44861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400" i="0" u="none" strike="noStrike" kern="1200" cap="none" spc="0" normalizeH="0" baseline="0" noProof="0" dirty="0">
                <a:ln>
                  <a:noFill/>
                </a:ln>
                <a:solidFill>
                  <a:srgbClr val="458643"/>
                </a:solidFill>
                <a:effectLst/>
                <a:uLnTx/>
                <a:uFillTx/>
                <a:latin typeface="Calibri" panose="020F0502020204030204"/>
                <a:ea typeface="+mn-ea"/>
                <a:cs typeface="+mn-cs"/>
              </a:rPr>
              <a:t>We are going to create a mural about communication in healthy relationships using Millie’s style.  You will create characters, objects and images that will form our mural.  </a:t>
            </a:r>
            <a:r>
              <a:rPr lang="en-GB" sz="3400" dirty="0">
                <a:solidFill>
                  <a:srgbClr val="458643"/>
                </a:solidFill>
                <a:latin typeface="Calibri" panose="020F0502020204030204"/>
              </a:rPr>
              <a:t>Here is an example: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000" dirty="0">
              <a:solidFill>
                <a:srgbClr val="458643"/>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CE8D7F-CEA1-4912-9932-6B0D315BD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281" y="2514600"/>
            <a:ext cx="6441437" cy="4038600"/>
          </a:xfrm>
          <a:prstGeom prst="rect">
            <a:avLst/>
          </a:prstGeom>
        </p:spPr>
      </p:pic>
    </p:spTree>
    <p:extLst>
      <p:ext uri="{BB962C8B-B14F-4D97-AF65-F5344CB8AC3E}">
        <p14:creationId xmlns:p14="http://schemas.microsoft.com/office/powerpoint/2010/main" val="306150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F55F-8AEB-231F-2058-2ABA91A95BA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D57D052-678A-412D-EF72-6698A7FCB441}"/>
              </a:ext>
            </a:extLst>
          </p:cNvPr>
          <p:cNvPicPr/>
          <p:nvPr/>
        </p:nvPicPr>
        <p:blipFill>
          <a:blip r:embed="rId3" cstate="print"/>
          <a:stretch>
            <a:fillRect/>
          </a:stretch>
        </p:blipFill>
        <p:spPr>
          <a:xfrm>
            <a:off x="11201400" y="61546"/>
            <a:ext cx="836233" cy="737008"/>
          </a:xfrm>
          <a:prstGeom prst="rect">
            <a:avLst/>
          </a:prstGeom>
        </p:spPr>
      </p:pic>
      <p:pic>
        <p:nvPicPr>
          <p:cNvPr id="3" name="object 3">
            <a:extLst>
              <a:ext uri="{FF2B5EF4-FFF2-40B4-BE49-F238E27FC236}">
                <a16:creationId xmlns:a16="http://schemas.microsoft.com/office/drawing/2014/main" id="{AB85C951-7B02-EBF1-513A-8B3639BC51DF}"/>
              </a:ext>
            </a:extLst>
          </p:cNvPr>
          <p:cNvPicPr/>
          <p:nvPr/>
        </p:nvPicPr>
        <p:blipFill>
          <a:blip r:embed="rId4"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2FD01D02-32EE-8273-A23D-90EE0268F984}"/>
              </a:ext>
            </a:extLst>
          </p:cNvPr>
          <p:cNvGrpSpPr/>
          <p:nvPr/>
        </p:nvGrpSpPr>
        <p:grpSpPr>
          <a:xfrm>
            <a:off x="152400" y="76201"/>
            <a:ext cx="1524000" cy="685800"/>
            <a:chOff x="359995" y="362881"/>
            <a:chExt cx="3528367" cy="1506855"/>
          </a:xfrm>
        </p:grpSpPr>
        <p:sp>
          <p:nvSpPr>
            <p:cNvPr id="4" name="object 4">
              <a:extLst>
                <a:ext uri="{FF2B5EF4-FFF2-40B4-BE49-F238E27FC236}">
                  <a16:creationId xmlns:a16="http://schemas.microsoft.com/office/drawing/2014/main" id="{6302D56A-A70E-7285-D4D5-E21149376952}"/>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D0D229-2396-24DD-1AF7-0BE126C0AF23}"/>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740BF2E7-ACD2-C46E-2520-D79BF64B0F6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5474B592-7426-07CE-1CED-17F1C8BB45E1}"/>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564C6B1-89E1-3C10-410B-1B6956707A8B}"/>
                  </a:ext>
                </a:extLst>
              </p:cNvPr>
              <p:cNvPicPr/>
              <p:nvPr/>
            </p:nvPicPr>
            <p:blipFill>
              <a:blip r:embed="rId5"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7C646EC8-608F-4677-FA79-7B3A12913F78}"/>
              </a:ext>
            </a:extLst>
          </p:cNvPr>
          <p:cNvSpPr txBox="1">
            <a:spLocks/>
          </p:cNvSpPr>
          <p:nvPr/>
        </p:nvSpPr>
        <p:spPr>
          <a:xfrm>
            <a:off x="343582" y="1250836"/>
            <a:ext cx="11527275" cy="492136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i="0" u="none" strike="noStrike" kern="1200" cap="none" spc="0" normalizeH="0" baseline="0" noProof="0" dirty="0">
                <a:ln>
                  <a:noFill/>
                </a:ln>
                <a:solidFill>
                  <a:srgbClr val="458643"/>
                </a:solidFill>
                <a:effectLst/>
                <a:uLnTx/>
                <a:uFillTx/>
                <a:latin typeface="Calibri" panose="020F0502020204030204"/>
                <a:ea typeface="+mn-ea"/>
                <a:cs typeface="+mn-cs"/>
              </a:rPr>
              <a:t>We will</a:t>
            </a:r>
            <a:r>
              <a:rPr lang="en-GB" sz="4000" dirty="0">
                <a:solidFill>
                  <a:srgbClr val="458643"/>
                </a:solidFill>
                <a:latin typeface="Calibri" panose="020F0502020204030204"/>
              </a:rPr>
              <a:t> start by thinking about what communication looks and feels like in healthy relationships.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srgbClr val="458643"/>
                </a:solidFill>
                <a:latin typeface="Calibri" panose="020F0502020204030204"/>
              </a:rPr>
              <a:t>In the centre of your page, write ‘Communication in Healthy Relationships’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srgbClr val="458643"/>
                </a:solidFill>
                <a:latin typeface="Calibri" panose="020F0502020204030204"/>
              </a:rPr>
              <a:t>As a group, create a mind map sharing all your ideas about communication in healthy relationships.  You can share your ideas using words, or by drawing people, symbols, objects, or icons.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50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F55F-8AEB-231F-2058-2ABA91A95BA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D57D052-678A-412D-EF72-6698A7FCB441}"/>
              </a:ext>
            </a:extLst>
          </p:cNvPr>
          <p:cNvPicPr/>
          <p:nvPr/>
        </p:nvPicPr>
        <p:blipFill>
          <a:blip r:embed="rId2" cstate="print"/>
          <a:stretch>
            <a:fillRect/>
          </a:stretch>
        </p:blipFill>
        <p:spPr>
          <a:xfrm>
            <a:off x="11201400" y="61546"/>
            <a:ext cx="836233" cy="737008"/>
          </a:xfrm>
          <a:prstGeom prst="rect">
            <a:avLst/>
          </a:prstGeom>
        </p:spPr>
      </p:pic>
      <p:grpSp>
        <p:nvGrpSpPr>
          <p:cNvPr id="9" name="Group 8">
            <a:extLst>
              <a:ext uri="{FF2B5EF4-FFF2-40B4-BE49-F238E27FC236}">
                <a16:creationId xmlns:a16="http://schemas.microsoft.com/office/drawing/2014/main" id="{2FD01D02-32EE-8273-A23D-90EE0268F984}"/>
              </a:ext>
            </a:extLst>
          </p:cNvPr>
          <p:cNvGrpSpPr/>
          <p:nvPr/>
        </p:nvGrpSpPr>
        <p:grpSpPr>
          <a:xfrm>
            <a:off x="152400" y="76201"/>
            <a:ext cx="1524000" cy="685800"/>
            <a:chOff x="359995" y="362881"/>
            <a:chExt cx="3528367" cy="1506855"/>
          </a:xfrm>
        </p:grpSpPr>
        <p:sp>
          <p:nvSpPr>
            <p:cNvPr id="4" name="object 4">
              <a:extLst>
                <a:ext uri="{FF2B5EF4-FFF2-40B4-BE49-F238E27FC236}">
                  <a16:creationId xmlns:a16="http://schemas.microsoft.com/office/drawing/2014/main" id="{6302D56A-A70E-7285-D4D5-E21149376952}"/>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D0D229-2396-24DD-1AF7-0BE126C0AF23}"/>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740BF2E7-ACD2-C46E-2520-D79BF64B0F6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5474B592-7426-07CE-1CED-17F1C8BB45E1}"/>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564C6B1-89E1-3C10-410B-1B6956707A8B}"/>
                  </a:ext>
                </a:extLst>
              </p:cNvPr>
              <p:cNvPicPr/>
              <p:nvPr/>
            </p:nvPicPr>
            <p:blipFill>
              <a:blip r:embed="rId3"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7C646EC8-608F-4677-FA79-7B3A12913F78}"/>
              </a:ext>
            </a:extLst>
          </p:cNvPr>
          <p:cNvSpPr txBox="1">
            <a:spLocks/>
          </p:cNvSpPr>
          <p:nvPr/>
        </p:nvSpPr>
        <p:spPr>
          <a:xfrm>
            <a:off x="316691" y="1114369"/>
            <a:ext cx="11620924" cy="46150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rPr>
              <a:t>Millie has a particular style </a:t>
            </a:r>
            <a:r>
              <a:rPr lang="en-GB" sz="3600" dirty="0">
                <a:solidFill>
                  <a:srgbClr val="458643"/>
                </a:solidFill>
                <a:latin typeface="Calibri" panose="020F0502020204030204"/>
              </a:rPr>
              <a:t>when she </a:t>
            </a:r>
            <a:r>
              <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rPr>
              <a:t>draws people.  What do you notice about Millie’s characters?</a:t>
            </a:r>
            <a:endParaRPr lang="en-GB" sz="3600" dirty="0">
              <a:solidFill>
                <a:srgbClr val="458643"/>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000" dirty="0">
              <a:solidFill>
                <a:srgbClr val="458643"/>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p:txBody>
      </p:sp>
      <p:pic>
        <p:nvPicPr>
          <p:cNvPr id="11" name="Picture 10" descr="A line drawing of people talking on the phone&#10;&#10;Description automatically generated">
            <a:extLst>
              <a:ext uri="{FF2B5EF4-FFF2-40B4-BE49-F238E27FC236}">
                <a16:creationId xmlns:a16="http://schemas.microsoft.com/office/drawing/2014/main" id="{41E13DC7-603D-4DC5-80E8-3565B51C1D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9400" y="2127417"/>
            <a:ext cx="7104233" cy="4730583"/>
          </a:xfrm>
          <a:prstGeom prst="rect">
            <a:avLst/>
          </a:prstGeom>
        </p:spPr>
      </p:pic>
    </p:spTree>
    <p:extLst>
      <p:ext uri="{BB962C8B-B14F-4D97-AF65-F5344CB8AC3E}">
        <p14:creationId xmlns:p14="http://schemas.microsoft.com/office/powerpoint/2010/main" val="3023121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F55F-8AEB-231F-2058-2ABA91A95BA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D57D052-678A-412D-EF72-6698A7FCB441}"/>
              </a:ext>
            </a:extLst>
          </p:cNvPr>
          <p:cNvPicPr/>
          <p:nvPr/>
        </p:nvPicPr>
        <p:blipFill>
          <a:blip r:embed="rId2" cstate="print"/>
          <a:stretch>
            <a:fillRect/>
          </a:stretch>
        </p:blipFill>
        <p:spPr>
          <a:xfrm>
            <a:off x="11201400" y="61546"/>
            <a:ext cx="836233" cy="737008"/>
          </a:xfrm>
          <a:prstGeom prst="rect">
            <a:avLst/>
          </a:prstGeom>
        </p:spPr>
      </p:pic>
      <p:grpSp>
        <p:nvGrpSpPr>
          <p:cNvPr id="9" name="Group 8">
            <a:extLst>
              <a:ext uri="{FF2B5EF4-FFF2-40B4-BE49-F238E27FC236}">
                <a16:creationId xmlns:a16="http://schemas.microsoft.com/office/drawing/2014/main" id="{2FD01D02-32EE-8273-A23D-90EE0268F984}"/>
              </a:ext>
            </a:extLst>
          </p:cNvPr>
          <p:cNvGrpSpPr/>
          <p:nvPr/>
        </p:nvGrpSpPr>
        <p:grpSpPr>
          <a:xfrm>
            <a:off x="152400" y="76201"/>
            <a:ext cx="1524000" cy="685800"/>
            <a:chOff x="359995" y="362881"/>
            <a:chExt cx="3528367" cy="1506855"/>
          </a:xfrm>
        </p:grpSpPr>
        <p:sp>
          <p:nvSpPr>
            <p:cNvPr id="4" name="object 4">
              <a:extLst>
                <a:ext uri="{FF2B5EF4-FFF2-40B4-BE49-F238E27FC236}">
                  <a16:creationId xmlns:a16="http://schemas.microsoft.com/office/drawing/2014/main" id="{6302D56A-A70E-7285-D4D5-E21149376952}"/>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D0D229-2396-24DD-1AF7-0BE126C0AF23}"/>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740BF2E7-ACD2-C46E-2520-D79BF64B0F6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5474B592-7426-07CE-1CED-17F1C8BB45E1}"/>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564C6B1-89E1-3C10-410B-1B6956707A8B}"/>
                  </a:ext>
                </a:extLst>
              </p:cNvPr>
              <p:cNvPicPr/>
              <p:nvPr/>
            </p:nvPicPr>
            <p:blipFill>
              <a:blip r:embed="rId3"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7C646EC8-608F-4677-FA79-7B3A12913F78}"/>
              </a:ext>
            </a:extLst>
          </p:cNvPr>
          <p:cNvSpPr txBox="1">
            <a:spLocks/>
          </p:cNvSpPr>
          <p:nvPr/>
        </p:nvSpPr>
        <p:spPr>
          <a:xfrm>
            <a:off x="316691" y="1114369"/>
            <a:ext cx="11620924" cy="46150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rPr>
              <a:t>Using some of </a:t>
            </a:r>
            <a:r>
              <a:rPr kumimoji="0" lang="en-GB" sz="3600" i="0" u="none" strike="noStrike" kern="1200" cap="none" spc="0" normalizeH="0" baseline="0" noProof="0" dirty="0" err="1">
                <a:ln>
                  <a:noFill/>
                </a:ln>
                <a:solidFill>
                  <a:srgbClr val="458643"/>
                </a:solidFill>
                <a:effectLst/>
                <a:uLnTx/>
                <a:uFillTx/>
                <a:latin typeface="Calibri" panose="020F0502020204030204"/>
                <a:ea typeface="+mn-ea"/>
                <a:cs typeface="+mn-cs"/>
              </a:rPr>
              <a:t>th</a:t>
            </a:r>
            <a:r>
              <a:rPr lang="en-GB" sz="3600" dirty="0">
                <a:solidFill>
                  <a:srgbClr val="458643"/>
                </a:solidFill>
                <a:latin typeface="Calibri" panose="020F0502020204030204"/>
              </a:rPr>
              <a:t>e ideas from your spider diagram. Draw some characters and objects in pencil following Millie’s style.  Once you are happy with your characters, outline them in pen and colour them in using our colour palette.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000" dirty="0">
              <a:solidFill>
                <a:srgbClr val="458643"/>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458643"/>
              </a:solidFill>
              <a:effectLst/>
              <a:uLnTx/>
              <a:uFillTx/>
              <a:latin typeface="Calibri" panose="020F0502020204030204"/>
              <a:ea typeface="+mn-ea"/>
              <a:cs typeface="+mn-cs"/>
            </a:endParaRPr>
          </a:p>
        </p:txBody>
      </p:sp>
      <p:pic>
        <p:nvPicPr>
          <p:cNvPr id="11" name="Picture 10" descr="A line drawing of people talking on the phone&#10;&#10;Description automatically generated">
            <a:extLst>
              <a:ext uri="{FF2B5EF4-FFF2-40B4-BE49-F238E27FC236}">
                <a16:creationId xmlns:a16="http://schemas.microsoft.com/office/drawing/2014/main" id="{41E13DC7-603D-4DC5-80E8-3565B51C1DB6}"/>
              </a:ext>
            </a:extLst>
          </p:cNvPr>
          <p:cNvPicPr>
            <a:picLocks noChangeAspect="1"/>
          </p:cNvPicPr>
          <p:nvPr/>
        </p:nvPicPr>
        <p:blipFill>
          <a:blip r:embed="rId4"/>
          <a:stretch>
            <a:fillRect/>
          </a:stretch>
        </p:blipFill>
        <p:spPr>
          <a:xfrm>
            <a:off x="5867400" y="3355276"/>
            <a:ext cx="5181600" cy="3450336"/>
          </a:xfrm>
          <a:prstGeom prst="rect">
            <a:avLst/>
          </a:prstGeom>
        </p:spPr>
      </p:pic>
      <p:pic>
        <p:nvPicPr>
          <p:cNvPr id="12" name="Picture 11">
            <a:extLst>
              <a:ext uri="{FF2B5EF4-FFF2-40B4-BE49-F238E27FC236}">
                <a16:creationId xmlns:a16="http://schemas.microsoft.com/office/drawing/2014/main" id="{9D6819AA-B39F-48BF-A2AE-B073B9A6D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695293" y="3355276"/>
            <a:ext cx="3137032" cy="3276600"/>
          </a:xfrm>
          <a:prstGeom prst="rect">
            <a:avLst/>
          </a:prstGeom>
        </p:spPr>
      </p:pic>
    </p:spTree>
    <p:extLst>
      <p:ext uri="{BB962C8B-B14F-4D97-AF65-F5344CB8AC3E}">
        <p14:creationId xmlns:p14="http://schemas.microsoft.com/office/powerpoint/2010/main" val="303246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TotalTime>
  <Words>311</Words>
  <Application>Microsoft Office PowerPoint</Application>
  <PresentationFormat>Widescreen</PresentationFormat>
  <Paragraphs>32</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Black</vt:lpstr>
      <vt:lpstr>Calibri</vt:lpstr>
      <vt:lpstr>Century Gothic</vt:lpstr>
      <vt:lpstr>Office Theme</vt:lpstr>
      <vt:lpstr>RSE Day Mural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and Sex Education (RSE) Day Communicate</dc:title>
  <cp:lastModifiedBy>Catherine Kirk</cp:lastModifiedBy>
  <cp:revision>1</cp:revision>
  <dcterms:created xsi:type="dcterms:W3CDTF">2025-01-31T09:21:05Z</dcterms:created>
  <dcterms:modified xsi:type="dcterms:W3CDTF">2025-04-30T15:30:47Z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2025-01-30T00:00:00Z</vt:filetime>
  </property>
  <property fmtid="{D5CDD505-2E9C-101B-9397-08002B2CF9AE}" pid="3" name="Creator">
    <vt:lpwstr>Adobe InDesign 18.5 (Macintosh)</vt:lpwstr>
  </property>
  <property fmtid="{D5CDD505-2E9C-101B-9397-08002B2CF9AE}" pid="4" name="LastSaved">
    <vt:filetime>2025-01-31T00:00:00Z</vt:filetime>
  </property>
  <property fmtid="{D5CDD505-2E9C-101B-9397-08002B2CF9AE}" pid="5" name="Producer">
    <vt:lpwstr>Adobe PDF Library 17.0</vt:lpwstr>
  </property>
</Properties>
</file>