
<file path=[Content_Types].xml><?xml version="1.0" encoding="utf-8"?>
<Types xmlns="http://schemas.openxmlformats.org/package/2006/content-types">
  <Default Extension="fntdata" ContentType="application/x-fontdata"/>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8" r:id="rId4"/>
  </p:sldMasterIdLst>
  <p:notesMasterIdLst>
    <p:notesMasterId r:id="rId17"/>
  </p:notesMasterIdLst>
  <p:sldIdLst>
    <p:sldId id="256" r:id="rId5"/>
    <p:sldId id="262" r:id="rId6"/>
    <p:sldId id="303" r:id="rId7"/>
    <p:sldId id="295" r:id="rId8"/>
    <p:sldId id="296" r:id="rId9"/>
    <p:sldId id="276" r:id="rId10"/>
    <p:sldId id="297" r:id="rId11"/>
    <p:sldId id="302" r:id="rId12"/>
    <p:sldId id="299" r:id="rId13"/>
    <p:sldId id="300" r:id="rId14"/>
    <p:sldId id="301" r:id="rId15"/>
    <p:sldId id="258" r:id="rId16"/>
  </p:sldIdLst>
  <p:sldSz cx="9144000" cy="5143500" type="screen16x9"/>
  <p:notesSz cx="6858000" cy="9144000"/>
  <p:embeddedFontLst>
    <p:embeddedFont>
      <p:font typeface="Congenial SemiBold" panose="02000503040000020004" pitchFamily="2" charset="0"/>
      <p:bold r:id="rId18"/>
      <p:boldItalic r:id="rId19"/>
    </p:embeddedFont>
    <p:embeddedFont>
      <p:font typeface="Damion" panose="020B0604020202020204" charset="0"/>
      <p:regular r:id="rId20"/>
    </p:embeddedFont>
    <p:embeddedFont>
      <p:font typeface="Inria Sans Light" panose="020B0604020202020204" charset="0"/>
      <p:regular r:id="rId21"/>
      <p:bold r:id="rId22"/>
      <p:italic r:id="rId23"/>
      <p:boldItalic r:id="rId2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F67B6"/>
    <a:srgbClr val="EB6966"/>
    <a:srgbClr val="AB76AE"/>
    <a:srgbClr val="EE6965"/>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AE95E3A-7C54-4739-A9BF-2449AFD4818C}" v="1" dt="2026-04-17T08:38:16.710"/>
  </p1510:revLst>
</p1510:revInfo>
</file>

<file path=ppt/tableStyles.xml><?xml version="1.0" encoding="utf-8"?>
<a:tblStyleLst xmlns:a="http://schemas.openxmlformats.org/drawingml/2006/main" def="{4EF74FF8-E034-4DB7-BE06-887B1C85FB4F}">
  <a:tblStyle styleId="{4EF74FF8-E034-4DB7-BE06-887B1C85FB4F}"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1E6136F5-39C5-4167-BACB-785AFB5643D1}"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189" autoAdjust="0"/>
    <p:restoredTop sz="94660"/>
  </p:normalViewPr>
  <p:slideViewPr>
    <p:cSldViewPr snapToGrid="0">
      <p:cViewPr varScale="1">
        <p:scale>
          <a:sx n="135" d="100"/>
          <a:sy n="135" d="100"/>
        </p:scale>
        <p:origin x="312" y="12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font" Target="fonts/font1.fntdata"/><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font" Target="fonts/font4.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font" Target="fonts/font3.fntdata"/><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7.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6.fntdata"/><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font" Target="fonts/font2.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5.fntdata"/><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2">
          <a:extLst>
            <a:ext uri="{FF2B5EF4-FFF2-40B4-BE49-F238E27FC236}">
              <a16:creationId xmlns:a16="http://schemas.microsoft.com/office/drawing/2014/main" id="{3660B170-BFE0-5541-99B0-38118E8EF96D}"/>
            </a:ext>
          </a:extLst>
        </p:cNvPr>
        <p:cNvGrpSpPr/>
        <p:nvPr/>
      </p:nvGrpSpPr>
      <p:grpSpPr>
        <a:xfrm>
          <a:off x="0" y="0"/>
          <a:ext cx="0" cy="0"/>
          <a:chOff x="0" y="0"/>
          <a:chExt cx="0" cy="0"/>
        </a:xfrm>
      </p:grpSpPr>
      <p:sp>
        <p:nvSpPr>
          <p:cNvPr id="1533" name="Google Shape;1533;g134fb1cf8c_0_0:notes">
            <a:extLst>
              <a:ext uri="{FF2B5EF4-FFF2-40B4-BE49-F238E27FC236}">
                <a16:creationId xmlns:a16="http://schemas.microsoft.com/office/drawing/2014/main" id="{211B7FFD-03AC-CA5C-BF90-9F988F9FC94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4" name="Google Shape;1534;g134fb1cf8c_0_0:notes">
            <a:extLst>
              <a:ext uri="{FF2B5EF4-FFF2-40B4-BE49-F238E27FC236}">
                <a16:creationId xmlns:a16="http://schemas.microsoft.com/office/drawing/2014/main" id="{9330C314-A383-34D1-F04B-8F39AA31059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2222819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 name="Google Shape;73;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 name="Google Shape;100;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2">
          <a:extLst>
            <a:ext uri="{FF2B5EF4-FFF2-40B4-BE49-F238E27FC236}">
              <a16:creationId xmlns:a16="http://schemas.microsoft.com/office/drawing/2014/main" id="{C41B1597-2C83-7B76-38A7-7DABC776B8A0}"/>
            </a:ext>
          </a:extLst>
        </p:cNvPr>
        <p:cNvGrpSpPr/>
        <p:nvPr/>
      </p:nvGrpSpPr>
      <p:grpSpPr>
        <a:xfrm>
          <a:off x="0" y="0"/>
          <a:ext cx="0" cy="0"/>
          <a:chOff x="0" y="0"/>
          <a:chExt cx="0" cy="0"/>
        </a:xfrm>
      </p:grpSpPr>
      <p:sp>
        <p:nvSpPr>
          <p:cNvPr id="1533" name="Google Shape;1533;g134fb1cf8c_0_0:notes">
            <a:extLst>
              <a:ext uri="{FF2B5EF4-FFF2-40B4-BE49-F238E27FC236}">
                <a16:creationId xmlns:a16="http://schemas.microsoft.com/office/drawing/2014/main" id="{CBFDF577-82B2-D980-F6E7-B7CD618D871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4" name="Google Shape;1534;g134fb1cf8c_0_0:notes">
            <a:extLst>
              <a:ext uri="{FF2B5EF4-FFF2-40B4-BE49-F238E27FC236}">
                <a16:creationId xmlns:a16="http://schemas.microsoft.com/office/drawing/2014/main" id="{2F3E7880-842B-3D61-CC23-D9ACA2661FBB}"/>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1953379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2">
          <a:extLst>
            <a:ext uri="{FF2B5EF4-FFF2-40B4-BE49-F238E27FC236}">
              <a16:creationId xmlns:a16="http://schemas.microsoft.com/office/drawing/2014/main" id="{4B35ECA9-74DD-B1ED-8FF1-F19B8EEC97D9}"/>
            </a:ext>
          </a:extLst>
        </p:cNvPr>
        <p:cNvGrpSpPr/>
        <p:nvPr/>
      </p:nvGrpSpPr>
      <p:grpSpPr>
        <a:xfrm>
          <a:off x="0" y="0"/>
          <a:ext cx="0" cy="0"/>
          <a:chOff x="0" y="0"/>
          <a:chExt cx="0" cy="0"/>
        </a:xfrm>
      </p:grpSpPr>
      <p:sp>
        <p:nvSpPr>
          <p:cNvPr id="1533" name="Google Shape;1533;g134fb1cf8c_0_0:notes">
            <a:extLst>
              <a:ext uri="{FF2B5EF4-FFF2-40B4-BE49-F238E27FC236}">
                <a16:creationId xmlns:a16="http://schemas.microsoft.com/office/drawing/2014/main" id="{ECA07199-DDC2-0CD8-F54F-AE7EA448339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4" name="Google Shape;1534;g134fb1cf8c_0_0:notes">
            <a:extLst>
              <a:ext uri="{FF2B5EF4-FFF2-40B4-BE49-F238E27FC236}">
                <a16:creationId xmlns:a16="http://schemas.microsoft.com/office/drawing/2014/main" id="{EE25D675-6503-10E0-9BF6-30DE6DF1725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5599201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g35ed75ccf_01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1" name="Google Shape;291;g35ed75ccf_0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2">
          <a:extLst>
            <a:ext uri="{FF2B5EF4-FFF2-40B4-BE49-F238E27FC236}">
              <a16:creationId xmlns:a16="http://schemas.microsoft.com/office/drawing/2014/main" id="{4A4CFC83-73AE-A384-EF0E-86A78F3D83A9}"/>
            </a:ext>
          </a:extLst>
        </p:cNvPr>
        <p:cNvGrpSpPr/>
        <p:nvPr/>
      </p:nvGrpSpPr>
      <p:grpSpPr>
        <a:xfrm>
          <a:off x="0" y="0"/>
          <a:ext cx="0" cy="0"/>
          <a:chOff x="0" y="0"/>
          <a:chExt cx="0" cy="0"/>
        </a:xfrm>
      </p:grpSpPr>
      <p:sp>
        <p:nvSpPr>
          <p:cNvPr id="1533" name="Google Shape;1533;g134fb1cf8c_0_0:notes">
            <a:extLst>
              <a:ext uri="{FF2B5EF4-FFF2-40B4-BE49-F238E27FC236}">
                <a16:creationId xmlns:a16="http://schemas.microsoft.com/office/drawing/2014/main" id="{F7749C34-A3F3-962E-5A02-CCFB22181B7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4" name="Google Shape;1534;g134fb1cf8c_0_0:notes">
            <a:extLst>
              <a:ext uri="{FF2B5EF4-FFF2-40B4-BE49-F238E27FC236}">
                <a16:creationId xmlns:a16="http://schemas.microsoft.com/office/drawing/2014/main" id="{886D3881-AD00-6998-5E29-335396904E8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7544789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a:extLst>
            <a:ext uri="{FF2B5EF4-FFF2-40B4-BE49-F238E27FC236}">
              <a16:creationId xmlns:a16="http://schemas.microsoft.com/office/drawing/2014/main" id="{A8A7FEEF-6EF5-07E2-8448-A53652CCEB8B}"/>
            </a:ext>
          </a:extLst>
        </p:cNvPr>
        <p:cNvGrpSpPr/>
        <p:nvPr/>
      </p:nvGrpSpPr>
      <p:grpSpPr>
        <a:xfrm>
          <a:off x="0" y="0"/>
          <a:ext cx="0" cy="0"/>
          <a:chOff x="0" y="0"/>
          <a:chExt cx="0" cy="0"/>
        </a:xfrm>
      </p:grpSpPr>
      <p:sp>
        <p:nvSpPr>
          <p:cNvPr id="290" name="Google Shape;290;g35ed75ccf_0106:notes">
            <a:extLst>
              <a:ext uri="{FF2B5EF4-FFF2-40B4-BE49-F238E27FC236}">
                <a16:creationId xmlns:a16="http://schemas.microsoft.com/office/drawing/2014/main" id="{AECBF49B-E25A-A849-71DE-A10AC9B42DE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1" name="Google Shape;291;g35ed75ccf_0106:notes">
            <a:extLst>
              <a:ext uri="{FF2B5EF4-FFF2-40B4-BE49-F238E27FC236}">
                <a16:creationId xmlns:a16="http://schemas.microsoft.com/office/drawing/2014/main" id="{CEF96CAE-D0FA-0F72-A3BC-341BEACB154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891141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2">
          <a:extLst>
            <a:ext uri="{FF2B5EF4-FFF2-40B4-BE49-F238E27FC236}">
              <a16:creationId xmlns:a16="http://schemas.microsoft.com/office/drawing/2014/main" id="{296F16C0-C5B2-3A46-B429-3E555445213D}"/>
            </a:ext>
          </a:extLst>
        </p:cNvPr>
        <p:cNvGrpSpPr/>
        <p:nvPr/>
      </p:nvGrpSpPr>
      <p:grpSpPr>
        <a:xfrm>
          <a:off x="0" y="0"/>
          <a:ext cx="0" cy="0"/>
          <a:chOff x="0" y="0"/>
          <a:chExt cx="0" cy="0"/>
        </a:xfrm>
      </p:grpSpPr>
      <p:sp>
        <p:nvSpPr>
          <p:cNvPr id="1533" name="Google Shape;1533;g134fb1cf8c_0_0:notes">
            <a:extLst>
              <a:ext uri="{FF2B5EF4-FFF2-40B4-BE49-F238E27FC236}">
                <a16:creationId xmlns:a16="http://schemas.microsoft.com/office/drawing/2014/main" id="{FD153756-866B-C7B0-2E4C-E34CBFD0A48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4" name="Google Shape;1534;g134fb1cf8c_0_0:notes">
            <a:extLst>
              <a:ext uri="{FF2B5EF4-FFF2-40B4-BE49-F238E27FC236}">
                <a16:creationId xmlns:a16="http://schemas.microsoft.com/office/drawing/2014/main" id="{C718F06C-9891-A16F-D6C0-73C5E6F2FFF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937397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a:extLst>
            <a:ext uri="{FF2B5EF4-FFF2-40B4-BE49-F238E27FC236}">
              <a16:creationId xmlns:a16="http://schemas.microsoft.com/office/drawing/2014/main" id="{80C838B6-9C3B-7088-F10D-E5A995DCA9DE}"/>
            </a:ext>
          </a:extLst>
        </p:cNvPr>
        <p:cNvGrpSpPr/>
        <p:nvPr/>
      </p:nvGrpSpPr>
      <p:grpSpPr>
        <a:xfrm>
          <a:off x="0" y="0"/>
          <a:ext cx="0" cy="0"/>
          <a:chOff x="0" y="0"/>
          <a:chExt cx="0" cy="0"/>
        </a:xfrm>
      </p:grpSpPr>
      <p:sp>
        <p:nvSpPr>
          <p:cNvPr id="290" name="Google Shape;290;g35ed75ccf_0106:notes">
            <a:extLst>
              <a:ext uri="{FF2B5EF4-FFF2-40B4-BE49-F238E27FC236}">
                <a16:creationId xmlns:a16="http://schemas.microsoft.com/office/drawing/2014/main" id="{A1C9F4A1-F57B-3B13-A5C7-45CAC256508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1" name="Google Shape;291;g35ed75ccf_0106:notes">
            <a:extLst>
              <a:ext uri="{FF2B5EF4-FFF2-40B4-BE49-F238E27FC236}">
                <a16:creationId xmlns:a16="http://schemas.microsoft.com/office/drawing/2014/main" id="{1993F872-C68E-D810-BA4C-654985D3F56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8994375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pic>
        <p:nvPicPr>
          <p:cNvPr id="10" name="Google Shape;10;p2"/>
          <p:cNvPicPr preferRelativeResize="0"/>
          <p:nvPr/>
        </p:nvPicPr>
        <p:blipFill>
          <a:blip r:embed="rId2">
            <a:alphaModFix/>
          </a:blip>
          <a:stretch>
            <a:fillRect/>
          </a:stretch>
        </p:blipFill>
        <p:spPr>
          <a:xfrm>
            <a:off x="0" y="152400"/>
            <a:ext cx="9144000" cy="4857765"/>
          </a:xfrm>
          <a:prstGeom prst="rect">
            <a:avLst/>
          </a:prstGeom>
          <a:noFill/>
          <a:ln>
            <a:noFill/>
          </a:ln>
        </p:spPr>
      </p:pic>
      <p:sp>
        <p:nvSpPr>
          <p:cNvPr id="11" name="Google Shape;11;p2"/>
          <p:cNvSpPr txBox="1">
            <a:spLocks noGrp="1"/>
          </p:cNvSpPr>
          <p:nvPr>
            <p:ph type="ctrTitle"/>
          </p:nvPr>
        </p:nvSpPr>
        <p:spPr>
          <a:xfrm>
            <a:off x="2756850" y="1419375"/>
            <a:ext cx="3512100" cy="2304600"/>
          </a:xfrm>
          <a:prstGeom prst="rect">
            <a:avLst/>
          </a:prstGeom>
        </p:spPr>
        <p:txBody>
          <a:bodyPr spcFirstLastPara="1" wrap="square" lIns="0" tIns="0" rIns="0" bIns="0" anchor="ctr" anchorCtr="0">
            <a:noAutofit/>
          </a:bodyPr>
          <a:lstStyle>
            <a:lvl1pPr lvl="0" algn="ctr" rtl="0">
              <a:spcBef>
                <a:spcPts val="0"/>
              </a:spcBef>
              <a:spcAft>
                <a:spcPts val="0"/>
              </a:spcAft>
              <a:buClr>
                <a:schemeClr val="dk1"/>
              </a:buClr>
              <a:buSzPts val="5600"/>
              <a:buNone/>
              <a:defRPr sz="5600">
                <a:solidFill>
                  <a:schemeClr val="dk1"/>
                </a:solidFill>
              </a:defRPr>
            </a:lvl1pPr>
            <a:lvl2pPr lvl="1" algn="ctr" rtl="0">
              <a:spcBef>
                <a:spcPts val="0"/>
              </a:spcBef>
              <a:spcAft>
                <a:spcPts val="0"/>
              </a:spcAft>
              <a:buClr>
                <a:schemeClr val="dk1"/>
              </a:buClr>
              <a:buSzPts val="5600"/>
              <a:buNone/>
              <a:defRPr sz="5600">
                <a:solidFill>
                  <a:schemeClr val="dk1"/>
                </a:solidFill>
              </a:defRPr>
            </a:lvl2pPr>
            <a:lvl3pPr lvl="2" algn="ctr" rtl="0">
              <a:spcBef>
                <a:spcPts val="0"/>
              </a:spcBef>
              <a:spcAft>
                <a:spcPts val="0"/>
              </a:spcAft>
              <a:buClr>
                <a:schemeClr val="dk1"/>
              </a:buClr>
              <a:buSzPts val="5600"/>
              <a:buNone/>
              <a:defRPr sz="5600">
                <a:solidFill>
                  <a:schemeClr val="dk1"/>
                </a:solidFill>
              </a:defRPr>
            </a:lvl3pPr>
            <a:lvl4pPr lvl="3" algn="ctr" rtl="0">
              <a:spcBef>
                <a:spcPts val="0"/>
              </a:spcBef>
              <a:spcAft>
                <a:spcPts val="0"/>
              </a:spcAft>
              <a:buClr>
                <a:schemeClr val="dk1"/>
              </a:buClr>
              <a:buSzPts val="5600"/>
              <a:buNone/>
              <a:defRPr sz="5600">
                <a:solidFill>
                  <a:schemeClr val="dk1"/>
                </a:solidFill>
              </a:defRPr>
            </a:lvl4pPr>
            <a:lvl5pPr lvl="4" algn="ctr" rtl="0">
              <a:spcBef>
                <a:spcPts val="0"/>
              </a:spcBef>
              <a:spcAft>
                <a:spcPts val="0"/>
              </a:spcAft>
              <a:buClr>
                <a:schemeClr val="dk1"/>
              </a:buClr>
              <a:buSzPts val="5600"/>
              <a:buNone/>
              <a:defRPr sz="5600">
                <a:solidFill>
                  <a:schemeClr val="dk1"/>
                </a:solidFill>
              </a:defRPr>
            </a:lvl5pPr>
            <a:lvl6pPr lvl="5" algn="ctr" rtl="0">
              <a:spcBef>
                <a:spcPts val="0"/>
              </a:spcBef>
              <a:spcAft>
                <a:spcPts val="0"/>
              </a:spcAft>
              <a:buClr>
                <a:schemeClr val="dk1"/>
              </a:buClr>
              <a:buSzPts val="5600"/>
              <a:buNone/>
              <a:defRPr sz="5600">
                <a:solidFill>
                  <a:schemeClr val="dk1"/>
                </a:solidFill>
              </a:defRPr>
            </a:lvl6pPr>
            <a:lvl7pPr lvl="6" algn="ctr" rtl="0">
              <a:spcBef>
                <a:spcPts val="0"/>
              </a:spcBef>
              <a:spcAft>
                <a:spcPts val="0"/>
              </a:spcAft>
              <a:buClr>
                <a:schemeClr val="dk1"/>
              </a:buClr>
              <a:buSzPts val="5600"/>
              <a:buNone/>
              <a:defRPr sz="5600">
                <a:solidFill>
                  <a:schemeClr val="dk1"/>
                </a:solidFill>
              </a:defRPr>
            </a:lvl7pPr>
            <a:lvl8pPr lvl="7" algn="ctr" rtl="0">
              <a:spcBef>
                <a:spcPts val="0"/>
              </a:spcBef>
              <a:spcAft>
                <a:spcPts val="0"/>
              </a:spcAft>
              <a:buClr>
                <a:schemeClr val="dk1"/>
              </a:buClr>
              <a:buSzPts val="5600"/>
              <a:buNone/>
              <a:defRPr sz="5600">
                <a:solidFill>
                  <a:schemeClr val="dk1"/>
                </a:solidFill>
              </a:defRPr>
            </a:lvl8pPr>
            <a:lvl9pPr lvl="8" algn="ctr" rtl="0">
              <a:spcBef>
                <a:spcPts val="0"/>
              </a:spcBef>
              <a:spcAft>
                <a:spcPts val="0"/>
              </a:spcAft>
              <a:buClr>
                <a:schemeClr val="dk1"/>
              </a:buClr>
              <a:buSzPts val="5600"/>
              <a:buNone/>
              <a:defRPr sz="5600">
                <a:solidFill>
                  <a:schemeClr val="dk1"/>
                </a:solidFill>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ubtitle">
  <p:cSld name="TITLE_1">
    <p:bg>
      <p:bgPr>
        <a:solidFill>
          <a:schemeClr val="dk1"/>
        </a:solidFill>
        <a:effectLst/>
      </p:bgPr>
    </p:bg>
    <p:spTree>
      <p:nvGrpSpPr>
        <p:cNvPr id="1" name="Shape 12"/>
        <p:cNvGrpSpPr/>
        <p:nvPr/>
      </p:nvGrpSpPr>
      <p:grpSpPr>
        <a:xfrm>
          <a:off x="0" y="0"/>
          <a:ext cx="0" cy="0"/>
          <a:chOff x="0" y="0"/>
          <a:chExt cx="0" cy="0"/>
        </a:xfrm>
      </p:grpSpPr>
      <p:pic>
        <p:nvPicPr>
          <p:cNvPr id="13" name="Google Shape;13;p3"/>
          <p:cNvPicPr preferRelativeResize="0"/>
          <p:nvPr/>
        </p:nvPicPr>
        <p:blipFill>
          <a:blip r:embed="rId2">
            <a:alphaModFix/>
          </a:blip>
          <a:stretch>
            <a:fillRect/>
          </a:stretch>
        </p:blipFill>
        <p:spPr>
          <a:xfrm>
            <a:off x="0" y="223825"/>
            <a:ext cx="9144000" cy="4695825"/>
          </a:xfrm>
          <a:prstGeom prst="rect">
            <a:avLst/>
          </a:prstGeom>
          <a:noFill/>
          <a:ln>
            <a:noFill/>
          </a:ln>
        </p:spPr>
      </p:pic>
      <p:sp>
        <p:nvSpPr>
          <p:cNvPr id="14" name="Google Shape;14;p3"/>
          <p:cNvSpPr txBox="1">
            <a:spLocks noGrp="1"/>
          </p:cNvSpPr>
          <p:nvPr>
            <p:ph type="ctrTitle"/>
          </p:nvPr>
        </p:nvSpPr>
        <p:spPr>
          <a:xfrm>
            <a:off x="2704650" y="1517188"/>
            <a:ext cx="3615600" cy="1165200"/>
          </a:xfrm>
          <a:prstGeom prst="rect">
            <a:avLst/>
          </a:prstGeom>
        </p:spPr>
        <p:txBody>
          <a:bodyPr spcFirstLastPara="1" wrap="square" lIns="0" tIns="0" rIns="0" bIns="0" anchor="b" anchorCtr="0">
            <a:noAutofit/>
          </a:bodyPr>
          <a:lstStyle>
            <a:lvl1pPr lvl="0" algn="ctr" rtl="0">
              <a:spcBef>
                <a:spcPts val="0"/>
              </a:spcBef>
              <a:spcAft>
                <a:spcPts val="0"/>
              </a:spcAft>
              <a:buClr>
                <a:schemeClr val="lt1"/>
              </a:buClr>
              <a:buSzPts val="4800"/>
              <a:buNone/>
              <a:defRPr sz="4800">
                <a:solidFill>
                  <a:schemeClr val="lt1"/>
                </a:solidFill>
              </a:defRPr>
            </a:lvl1pPr>
            <a:lvl2pPr lvl="1" algn="ctr" rtl="0">
              <a:spcBef>
                <a:spcPts val="0"/>
              </a:spcBef>
              <a:spcAft>
                <a:spcPts val="0"/>
              </a:spcAft>
              <a:buClr>
                <a:schemeClr val="lt1"/>
              </a:buClr>
              <a:buSzPts val="4800"/>
              <a:buNone/>
              <a:defRPr sz="4800">
                <a:solidFill>
                  <a:schemeClr val="lt1"/>
                </a:solidFill>
              </a:defRPr>
            </a:lvl2pPr>
            <a:lvl3pPr lvl="2" algn="ctr" rtl="0">
              <a:spcBef>
                <a:spcPts val="0"/>
              </a:spcBef>
              <a:spcAft>
                <a:spcPts val="0"/>
              </a:spcAft>
              <a:buClr>
                <a:schemeClr val="lt1"/>
              </a:buClr>
              <a:buSzPts val="4800"/>
              <a:buNone/>
              <a:defRPr sz="4800">
                <a:solidFill>
                  <a:schemeClr val="lt1"/>
                </a:solidFill>
              </a:defRPr>
            </a:lvl3pPr>
            <a:lvl4pPr lvl="3" algn="ctr" rtl="0">
              <a:spcBef>
                <a:spcPts val="0"/>
              </a:spcBef>
              <a:spcAft>
                <a:spcPts val="0"/>
              </a:spcAft>
              <a:buClr>
                <a:schemeClr val="lt1"/>
              </a:buClr>
              <a:buSzPts val="4800"/>
              <a:buNone/>
              <a:defRPr sz="4800">
                <a:solidFill>
                  <a:schemeClr val="lt1"/>
                </a:solidFill>
              </a:defRPr>
            </a:lvl4pPr>
            <a:lvl5pPr lvl="4" algn="ctr" rtl="0">
              <a:spcBef>
                <a:spcPts val="0"/>
              </a:spcBef>
              <a:spcAft>
                <a:spcPts val="0"/>
              </a:spcAft>
              <a:buClr>
                <a:schemeClr val="lt1"/>
              </a:buClr>
              <a:buSzPts val="4800"/>
              <a:buNone/>
              <a:defRPr sz="4800">
                <a:solidFill>
                  <a:schemeClr val="lt1"/>
                </a:solidFill>
              </a:defRPr>
            </a:lvl5pPr>
            <a:lvl6pPr lvl="5" algn="ctr" rtl="0">
              <a:spcBef>
                <a:spcPts val="0"/>
              </a:spcBef>
              <a:spcAft>
                <a:spcPts val="0"/>
              </a:spcAft>
              <a:buClr>
                <a:schemeClr val="lt1"/>
              </a:buClr>
              <a:buSzPts val="4800"/>
              <a:buNone/>
              <a:defRPr sz="4800">
                <a:solidFill>
                  <a:schemeClr val="lt1"/>
                </a:solidFill>
              </a:defRPr>
            </a:lvl6pPr>
            <a:lvl7pPr lvl="6" algn="ctr" rtl="0">
              <a:spcBef>
                <a:spcPts val="0"/>
              </a:spcBef>
              <a:spcAft>
                <a:spcPts val="0"/>
              </a:spcAft>
              <a:buClr>
                <a:schemeClr val="lt1"/>
              </a:buClr>
              <a:buSzPts val="4800"/>
              <a:buNone/>
              <a:defRPr sz="4800">
                <a:solidFill>
                  <a:schemeClr val="lt1"/>
                </a:solidFill>
              </a:defRPr>
            </a:lvl7pPr>
            <a:lvl8pPr lvl="7" algn="ctr" rtl="0">
              <a:spcBef>
                <a:spcPts val="0"/>
              </a:spcBef>
              <a:spcAft>
                <a:spcPts val="0"/>
              </a:spcAft>
              <a:buClr>
                <a:schemeClr val="lt1"/>
              </a:buClr>
              <a:buSzPts val="4800"/>
              <a:buNone/>
              <a:defRPr sz="4800">
                <a:solidFill>
                  <a:schemeClr val="lt1"/>
                </a:solidFill>
              </a:defRPr>
            </a:lvl8pPr>
            <a:lvl9pPr lvl="8" algn="ctr" rtl="0">
              <a:spcBef>
                <a:spcPts val="0"/>
              </a:spcBef>
              <a:spcAft>
                <a:spcPts val="0"/>
              </a:spcAft>
              <a:buClr>
                <a:schemeClr val="lt1"/>
              </a:buClr>
              <a:buSzPts val="4800"/>
              <a:buNone/>
              <a:defRPr sz="4800">
                <a:solidFill>
                  <a:schemeClr val="lt1"/>
                </a:solidFill>
              </a:defRPr>
            </a:lvl9pPr>
          </a:lstStyle>
          <a:p>
            <a:endParaRPr/>
          </a:p>
        </p:txBody>
      </p:sp>
      <p:sp>
        <p:nvSpPr>
          <p:cNvPr id="15" name="Google Shape;15;p3"/>
          <p:cNvSpPr txBox="1">
            <a:spLocks noGrp="1"/>
          </p:cNvSpPr>
          <p:nvPr>
            <p:ph type="subTitle" idx="1"/>
          </p:nvPr>
        </p:nvSpPr>
        <p:spPr>
          <a:xfrm>
            <a:off x="2956900" y="2779413"/>
            <a:ext cx="3111000" cy="846900"/>
          </a:xfrm>
          <a:prstGeom prst="rect">
            <a:avLst/>
          </a:prstGeom>
        </p:spPr>
        <p:txBody>
          <a:bodyPr spcFirstLastPara="1" wrap="square" lIns="0" tIns="0" rIns="0" bIns="0" anchor="t" anchorCtr="0">
            <a:noAutofit/>
          </a:bodyPr>
          <a:lstStyle>
            <a:lvl1pPr lvl="0" algn="ctr" rtl="0">
              <a:spcBef>
                <a:spcPts val="0"/>
              </a:spcBef>
              <a:spcAft>
                <a:spcPts val="0"/>
              </a:spcAft>
              <a:buClr>
                <a:schemeClr val="lt1"/>
              </a:buClr>
              <a:buSzPts val="2400"/>
              <a:buNone/>
              <a:defRPr>
                <a:solidFill>
                  <a:schemeClr val="lt1"/>
                </a:solidFill>
              </a:defRPr>
            </a:lvl1pPr>
            <a:lvl2pPr lvl="1" algn="ctr" rtl="0">
              <a:spcBef>
                <a:spcPts val="800"/>
              </a:spcBef>
              <a:spcAft>
                <a:spcPts val="0"/>
              </a:spcAft>
              <a:buClr>
                <a:schemeClr val="lt1"/>
              </a:buClr>
              <a:buSzPts val="3000"/>
              <a:buNone/>
              <a:defRPr sz="3000">
                <a:solidFill>
                  <a:schemeClr val="lt1"/>
                </a:solidFill>
              </a:defRPr>
            </a:lvl2pPr>
            <a:lvl3pPr lvl="2" algn="ctr" rtl="0">
              <a:spcBef>
                <a:spcPts val="800"/>
              </a:spcBef>
              <a:spcAft>
                <a:spcPts val="0"/>
              </a:spcAft>
              <a:buClr>
                <a:schemeClr val="lt1"/>
              </a:buClr>
              <a:buSzPts val="3000"/>
              <a:buNone/>
              <a:defRPr sz="3000">
                <a:solidFill>
                  <a:schemeClr val="lt1"/>
                </a:solidFill>
              </a:defRPr>
            </a:lvl3pPr>
            <a:lvl4pPr lvl="3" algn="ctr" rtl="0">
              <a:spcBef>
                <a:spcPts val="800"/>
              </a:spcBef>
              <a:spcAft>
                <a:spcPts val="0"/>
              </a:spcAft>
              <a:buClr>
                <a:schemeClr val="lt1"/>
              </a:buClr>
              <a:buSzPts val="3000"/>
              <a:buNone/>
              <a:defRPr sz="3000">
                <a:solidFill>
                  <a:schemeClr val="lt1"/>
                </a:solidFill>
              </a:defRPr>
            </a:lvl4pPr>
            <a:lvl5pPr lvl="4" algn="ctr" rtl="0">
              <a:spcBef>
                <a:spcPts val="800"/>
              </a:spcBef>
              <a:spcAft>
                <a:spcPts val="0"/>
              </a:spcAft>
              <a:buClr>
                <a:schemeClr val="lt1"/>
              </a:buClr>
              <a:buSzPts val="3000"/>
              <a:buNone/>
              <a:defRPr sz="3000">
                <a:solidFill>
                  <a:schemeClr val="lt1"/>
                </a:solidFill>
              </a:defRPr>
            </a:lvl5pPr>
            <a:lvl6pPr lvl="5" algn="ctr" rtl="0">
              <a:spcBef>
                <a:spcPts val="800"/>
              </a:spcBef>
              <a:spcAft>
                <a:spcPts val="0"/>
              </a:spcAft>
              <a:buClr>
                <a:schemeClr val="lt1"/>
              </a:buClr>
              <a:buSzPts val="3000"/>
              <a:buNone/>
              <a:defRPr sz="3000">
                <a:solidFill>
                  <a:schemeClr val="lt1"/>
                </a:solidFill>
              </a:defRPr>
            </a:lvl6pPr>
            <a:lvl7pPr lvl="6" algn="ctr" rtl="0">
              <a:spcBef>
                <a:spcPts val="800"/>
              </a:spcBef>
              <a:spcAft>
                <a:spcPts val="0"/>
              </a:spcAft>
              <a:buClr>
                <a:schemeClr val="lt1"/>
              </a:buClr>
              <a:buSzPts val="3000"/>
              <a:buNone/>
              <a:defRPr sz="3000">
                <a:solidFill>
                  <a:schemeClr val="lt1"/>
                </a:solidFill>
              </a:defRPr>
            </a:lvl7pPr>
            <a:lvl8pPr lvl="7" algn="ctr" rtl="0">
              <a:spcBef>
                <a:spcPts val="800"/>
              </a:spcBef>
              <a:spcAft>
                <a:spcPts val="0"/>
              </a:spcAft>
              <a:buClr>
                <a:schemeClr val="lt1"/>
              </a:buClr>
              <a:buSzPts val="3000"/>
              <a:buNone/>
              <a:defRPr sz="3000">
                <a:solidFill>
                  <a:schemeClr val="lt1"/>
                </a:solidFill>
              </a:defRPr>
            </a:lvl8pPr>
            <a:lvl9pPr lvl="8" algn="ctr" rtl="0">
              <a:spcBef>
                <a:spcPts val="800"/>
              </a:spcBef>
              <a:spcAft>
                <a:spcPts val="800"/>
              </a:spcAft>
              <a:buClr>
                <a:schemeClr val="lt1"/>
              </a:buClr>
              <a:buSzPts val="3000"/>
              <a:buNone/>
              <a:defRPr sz="3000">
                <a:solidFill>
                  <a:schemeClr val="lt1"/>
                </a:solidFill>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6"/>
        <p:cNvGrpSpPr/>
        <p:nvPr/>
      </p:nvGrpSpPr>
      <p:grpSpPr>
        <a:xfrm>
          <a:off x="0" y="0"/>
          <a:ext cx="0" cy="0"/>
          <a:chOff x="0" y="0"/>
          <a:chExt cx="0" cy="0"/>
        </a:xfrm>
      </p:grpSpPr>
      <p:sp>
        <p:nvSpPr>
          <p:cNvPr id="47" name="Google Shape;47;p10"/>
          <p:cNvSpPr txBox="1">
            <a:spLocks noGrp="1"/>
          </p:cNvSpPr>
          <p:nvPr>
            <p:ph type="sldNum" idx="12"/>
          </p:nvPr>
        </p:nvSpPr>
        <p:spPr>
          <a:xfrm>
            <a:off x="8480584" y="4721823"/>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48" name="Google Shape;48;p10"/>
          <p:cNvPicPr preferRelativeResize="0"/>
          <p:nvPr/>
        </p:nvPicPr>
        <p:blipFill>
          <a:blip r:embed="rId2">
            <a:alphaModFix/>
          </a:blip>
          <a:stretch>
            <a:fillRect/>
          </a:stretch>
        </p:blipFill>
        <p:spPr>
          <a:xfrm rot="10800000" flipH="1">
            <a:off x="0" y="3448050"/>
            <a:ext cx="9144000" cy="1619250"/>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 Double scribble">
  <p:cSld name="BLANK_1">
    <p:spTree>
      <p:nvGrpSpPr>
        <p:cNvPr id="1" name="Shape 49"/>
        <p:cNvGrpSpPr/>
        <p:nvPr/>
      </p:nvGrpSpPr>
      <p:grpSpPr>
        <a:xfrm>
          <a:off x="0" y="0"/>
          <a:ext cx="0" cy="0"/>
          <a:chOff x="0" y="0"/>
          <a:chExt cx="0" cy="0"/>
        </a:xfrm>
      </p:grpSpPr>
      <p:sp>
        <p:nvSpPr>
          <p:cNvPr id="50" name="Google Shape;50;p11"/>
          <p:cNvSpPr txBox="1">
            <a:spLocks noGrp="1"/>
          </p:cNvSpPr>
          <p:nvPr>
            <p:ph type="sldNum" idx="12"/>
          </p:nvPr>
        </p:nvSpPr>
        <p:spPr>
          <a:xfrm>
            <a:off x="8480584" y="4721823"/>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grpSp>
        <p:nvGrpSpPr>
          <p:cNvPr id="51" name="Google Shape;51;p11"/>
          <p:cNvGrpSpPr/>
          <p:nvPr/>
        </p:nvGrpSpPr>
        <p:grpSpPr>
          <a:xfrm>
            <a:off x="0" y="76197"/>
            <a:ext cx="9136444" cy="808889"/>
            <a:chOff x="0" y="1979997"/>
            <a:chExt cx="9136444" cy="808889"/>
          </a:xfrm>
        </p:grpSpPr>
        <p:pic>
          <p:nvPicPr>
            <p:cNvPr id="52" name="Google Shape;52;p11"/>
            <p:cNvPicPr preferRelativeResize="0"/>
            <p:nvPr/>
          </p:nvPicPr>
          <p:blipFill>
            <a:blip r:embed="rId2">
              <a:alphaModFix/>
            </a:blip>
            <a:stretch>
              <a:fillRect/>
            </a:stretch>
          </p:blipFill>
          <p:spPr>
            <a:xfrm>
              <a:off x="0" y="1979997"/>
              <a:ext cx="4568501" cy="692416"/>
            </a:xfrm>
            <a:prstGeom prst="rect">
              <a:avLst/>
            </a:prstGeom>
            <a:noFill/>
            <a:ln>
              <a:noFill/>
            </a:ln>
          </p:spPr>
        </p:pic>
        <p:pic>
          <p:nvPicPr>
            <p:cNvPr id="53" name="Google Shape;53;p11"/>
            <p:cNvPicPr preferRelativeResize="0"/>
            <p:nvPr/>
          </p:nvPicPr>
          <p:blipFill>
            <a:blip r:embed="rId2">
              <a:alphaModFix/>
            </a:blip>
            <a:stretch>
              <a:fillRect/>
            </a:stretch>
          </p:blipFill>
          <p:spPr>
            <a:xfrm rot="10800000">
              <a:off x="4567943" y="2096469"/>
              <a:ext cx="4568501" cy="692416"/>
            </a:xfrm>
            <a:prstGeom prst="rect">
              <a:avLst/>
            </a:prstGeom>
            <a:noFill/>
            <a:ln>
              <a:noFill/>
            </a:ln>
          </p:spPr>
        </p:pic>
      </p:grpSp>
      <p:grpSp>
        <p:nvGrpSpPr>
          <p:cNvPr id="54" name="Google Shape;54;p11"/>
          <p:cNvGrpSpPr/>
          <p:nvPr/>
        </p:nvGrpSpPr>
        <p:grpSpPr>
          <a:xfrm>
            <a:off x="7" y="4246796"/>
            <a:ext cx="9136432" cy="820516"/>
            <a:chOff x="7" y="3167771"/>
            <a:chExt cx="9136432" cy="820516"/>
          </a:xfrm>
        </p:grpSpPr>
        <p:pic>
          <p:nvPicPr>
            <p:cNvPr id="55" name="Google Shape;55;p11"/>
            <p:cNvPicPr preferRelativeResize="0"/>
            <p:nvPr/>
          </p:nvPicPr>
          <p:blipFill>
            <a:blip r:embed="rId3">
              <a:alphaModFix/>
            </a:blip>
            <a:stretch>
              <a:fillRect/>
            </a:stretch>
          </p:blipFill>
          <p:spPr>
            <a:xfrm>
              <a:off x="4567938" y="3167771"/>
              <a:ext cx="4568501" cy="544883"/>
            </a:xfrm>
            <a:prstGeom prst="rect">
              <a:avLst/>
            </a:prstGeom>
            <a:noFill/>
            <a:ln>
              <a:noFill/>
            </a:ln>
          </p:spPr>
        </p:pic>
        <p:pic>
          <p:nvPicPr>
            <p:cNvPr id="56" name="Google Shape;56;p11"/>
            <p:cNvPicPr preferRelativeResize="0"/>
            <p:nvPr/>
          </p:nvPicPr>
          <p:blipFill>
            <a:blip r:embed="rId3">
              <a:alphaModFix/>
            </a:blip>
            <a:stretch>
              <a:fillRect/>
            </a:stretch>
          </p:blipFill>
          <p:spPr>
            <a:xfrm rot="10800000">
              <a:off x="7" y="3443262"/>
              <a:ext cx="4569624" cy="545025"/>
            </a:xfrm>
            <a:prstGeom prst="rect">
              <a:avLst/>
            </a:prstGeom>
            <a:noFill/>
            <a:ln>
              <a:noFill/>
            </a:ln>
          </p:spPr>
        </p:pic>
      </p:gr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gradFill>
          <a:gsLst>
            <a:gs pos="0">
              <a:schemeClr val="lt1"/>
            </a:gs>
            <a:gs pos="50000">
              <a:schemeClr val="lt1"/>
            </a:gs>
            <a:gs pos="100000">
              <a:schemeClr val="lt2"/>
            </a:gs>
          </a:gsLst>
          <a:path path="circle">
            <a:fillToRect l="50000" t="50000" r="50000" b="50000"/>
          </a:path>
          <a:tileRect/>
        </a:gra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55300" y="607400"/>
            <a:ext cx="7433400" cy="396300"/>
          </a:xfrm>
          <a:prstGeom prst="rect">
            <a:avLst/>
          </a:prstGeom>
          <a:noFill/>
          <a:ln>
            <a:noFill/>
          </a:ln>
        </p:spPr>
        <p:txBody>
          <a:bodyPr spcFirstLastPara="1" wrap="square" lIns="0" tIns="0" rIns="0" bIns="0" anchor="b" anchorCtr="0">
            <a:noAutofit/>
          </a:bodyPr>
          <a:lstStyle>
            <a:lvl1pPr lvl="0" rtl="0">
              <a:lnSpc>
                <a:spcPct val="80000"/>
              </a:lnSpc>
              <a:spcBef>
                <a:spcPts val="0"/>
              </a:spcBef>
              <a:spcAft>
                <a:spcPts val="0"/>
              </a:spcAft>
              <a:buClr>
                <a:schemeClr val="dk2"/>
              </a:buClr>
              <a:buSzPts val="3400"/>
              <a:buFont typeface="Damion"/>
              <a:buNone/>
              <a:defRPr sz="3400">
                <a:solidFill>
                  <a:schemeClr val="dk2"/>
                </a:solidFill>
                <a:latin typeface="Damion"/>
                <a:ea typeface="Damion"/>
                <a:cs typeface="Damion"/>
                <a:sym typeface="Damion"/>
              </a:defRPr>
            </a:lvl1pPr>
            <a:lvl2pPr lvl="1" rtl="0">
              <a:lnSpc>
                <a:spcPct val="80000"/>
              </a:lnSpc>
              <a:spcBef>
                <a:spcPts val="0"/>
              </a:spcBef>
              <a:spcAft>
                <a:spcPts val="0"/>
              </a:spcAft>
              <a:buClr>
                <a:schemeClr val="dk2"/>
              </a:buClr>
              <a:buSzPts val="3400"/>
              <a:buFont typeface="Damion"/>
              <a:buNone/>
              <a:defRPr sz="3400">
                <a:solidFill>
                  <a:schemeClr val="dk2"/>
                </a:solidFill>
                <a:latin typeface="Damion"/>
                <a:ea typeface="Damion"/>
                <a:cs typeface="Damion"/>
                <a:sym typeface="Damion"/>
              </a:defRPr>
            </a:lvl2pPr>
            <a:lvl3pPr lvl="2" rtl="0">
              <a:lnSpc>
                <a:spcPct val="80000"/>
              </a:lnSpc>
              <a:spcBef>
                <a:spcPts val="0"/>
              </a:spcBef>
              <a:spcAft>
                <a:spcPts val="0"/>
              </a:spcAft>
              <a:buClr>
                <a:schemeClr val="dk2"/>
              </a:buClr>
              <a:buSzPts val="3400"/>
              <a:buFont typeface="Damion"/>
              <a:buNone/>
              <a:defRPr sz="3400">
                <a:solidFill>
                  <a:schemeClr val="dk2"/>
                </a:solidFill>
                <a:latin typeface="Damion"/>
                <a:ea typeface="Damion"/>
                <a:cs typeface="Damion"/>
                <a:sym typeface="Damion"/>
              </a:defRPr>
            </a:lvl3pPr>
            <a:lvl4pPr lvl="3" rtl="0">
              <a:lnSpc>
                <a:spcPct val="80000"/>
              </a:lnSpc>
              <a:spcBef>
                <a:spcPts val="0"/>
              </a:spcBef>
              <a:spcAft>
                <a:spcPts val="0"/>
              </a:spcAft>
              <a:buClr>
                <a:schemeClr val="dk2"/>
              </a:buClr>
              <a:buSzPts val="3400"/>
              <a:buFont typeface="Damion"/>
              <a:buNone/>
              <a:defRPr sz="3400">
                <a:solidFill>
                  <a:schemeClr val="dk2"/>
                </a:solidFill>
                <a:latin typeface="Damion"/>
                <a:ea typeface="Damion"/>
                <a:cs typeface="Damion"/>
                <a:sym typeface="Damion"/>
              </a:defRPr>
            </a:lvl4pPr>
            <a:lvl5pPr lvl="4" rtl="0">
              <a:lnSpc>
                <a:spcPct val="80000"/>
              </a:lnSpc>
              <a:spcBef>
                <a:spcPts val="0"/>
              </a:spcBef>
              <a:spcAft>
                <a:spcPts val="0"/>
              </a:spcAft>
              <a:buClr>
                <a:schemeClr val="dk2"/>
              </a:buClr>
              <a:buSzPts val="3400"/>
              <a:buFont typeface="Damion"/>
              <a:buNone/>
              <a:defRPr sz="3400">
                <a:solidFill>
                  <a:schemeClr val="dk2"/>
                </a:solidFill>
                <a:latin typeface="Damion"/>
                <a:ea typeface="Damion"/>
                <a:cs typeface="Damion"/>
                <a:sym typeface="Damion"/>
              </a:defRPr>
            </a:lvl5pPr>
            <a:lvl6pPr lvl="5" rtl="0">
              <a:lnSpc>
                <a:spcPct val="80000"/>
              </a:lnSpc>
              <a:spcBef>
                <a:spcPts val="0"/>
              </a:spcBef>
              <a:spcAft>
                <a:spcPts val="0"/>
              </a:spcAft>
              <a:buClr>
                <a:schemeClr val="dk2"/>
              </a:buClr>
              <a:buSzPts val="3400"/>
              <a:buFont typeface="Damion"/>
              <a:buNone/>
              <a:defRPr sz="3400">
                <a:solidFill>
                  <a:schemeClr val="dk2"/>
                </a:solidFill>
                <a:latin typeface="Damion"/>
                <a:ea typeface="Damion"/>
                <a:cs typeface="Damion"/>
                <a:sym typeface="Damion"/>
              </a:defRPr>
            </a:lvl6pPr>
            <a:lvl7pPr lvl="6" rtl="0">
              <a:lnSpc>
                <a:spcPct val="80000"/>
              </a:lnSpc>
              <a:spcBef>
                <a:spcPts val="0"/>
              </a:spcBef>
              <a:spcAft>
                <a:spcPts val="0"/>
              </a:spcAft>
              <a:buClr>
                <a:schemeClr val="dk2"/>
              </a:buClr>
              <a:buSzPts val="3400"/>
              <a:buFont typeface="Damion"/>
              <a:buNone/>
              <a:defRPr sz="3400">
                <a:solidFill>
                  <a:schemeClr val="dk2"/>
                </a:solidFill>
                <a:latin typeface="Damion"/>
                <a:ea typeface="Damion"/>
                <a:cs typeface="Damion"/>
                <a:sym typeface="Damion"/>
              </a:defRPr>
            </a:lvl7pPr>
            <a:lvl8pPr lvl="7" rtl="0">
              <a:lnSpc>
                <a:spcPct val="80000"/>
              </a:lnSpc>
              <a:spcBef>
                <a:spcPts val="0"/>
              </a:spcBef>
              <a:spcAft>
                <a:spcPts val="0"/>
              </a:spcAft>
              <a:buClr>
                <a:schemeClr val="dk2"/>
              </a:buClr>
              <a:buSzPts val="3400"/>
              <a:buFont typeface="Damion"/>
              <a:buNone/>
              <a:defRPr sz="3400">
                <a:solidFill>
                  <a:schemeClr val="dk2"/>
                </a:solidFill>
                <a:latin typeface="Damion"/>
                <a:ea typeface="Damion"/>
                <a:cs typeface="Damion"/>
                <a:sym typeface="Damion"/>
              </a:defRPr>
            </a:lvl8pPr>
            <a:lvl9pPr lvl="8" rtl="0">
              <a:lnSpc>
                <a:spcPct val="80000"/>
              </a:lnSpc>
              <a:spcBef>
                <a:spcPts val="0"/>
              </a:spcBef>
              <a:spcAft>
                <a:spcPts val="0"/>
              </a:spcAft>
              <a:buClr>
                <a:schemeClr val="dk2"/>
              </a:buClr>
              <a:buSzPts val="3400"/>
              <a:buFont typeface="Damion"/>
              <a:buNone/>
              <a:defRPr sz="3400">
                <a:solidFill>
                  <a:schemeClr val="dk2"/>
                </a:solidFill>
                <a:latin typeface="Damion"/>
                <a:ea typeface="Damion"/>
                <a:cs typeface="Damion"/>
                <a:sym typeface="Damion"/>
              </a:defRPr>
            </a:lvl9pPr>
          </a:lstStyle>
          <a:p>
            <a:endParaRPr/>
          </a:p>
        </p:txBody>
      </p:sp>
      <p:sp>
        <p:nvSpPr>
          <p:cNvPr id="7" name="Google Shape;7;p1"/>
          <p:cNvSpPr txBox="1">
            <a:spLocks noGrp="1"/>
          </p:cNvSpPr>
          <p:nvPr>
            <p:ph type="body" idx="1"/>
          </p:nvPr>
        </p:nvSpPr>
        <p:spPr>
          <a:xfrm>
            <a:off x="855300" y="1201550"/>
            <a:ext cx="7433400" cy="2585700"/>
          </a:xfrm>
          <a:prstGeom prst="rect">
            <a:avLst/>
          </a:prstGeom>
          <a:noFill/>
          <a:ln>
            <a:noFill/>
          </a:ln>
        </p:spPr>
        <p:txBody>
          <a:bodyPr spcFirstLastPara="1" wrap="square" lIns="0" tIns="0" rIns="0" bIns="0" anchor="t" anchorCtr="0">
            <a:noAutofit/>
          </a:bodyPr>
          <a:lstStyle>
            <a:lvl1pPr marL="457200" lvl="0" indent="-381000" rtl="0">
              <a:lnSpc>
                <a:spcPct val="115000"/>
              </a:lnSpc>
              <a:spcBef>
                <a:spcPts val="0"/>
              </a:spcBef>
              <a:spcAft>
                <a:spcPts val="0"/>
              </a:spcAft>
              <a:buClr>
                <a:schemeClr val="dk2"/>
              </a:buClr>
              <a:buSzPts val="2400"/>
              <a:buFont typeface="Inria Sans Light"/>
              <a:buChar char="●"/>
              <a:defRPr sz="2400">
                <a:solidFill>
                  <a:schemeClr val="dk1"/>
                </a:solidFill>
                <a:latin typeface="Inria Sans Light"/>
                <a:ea typeface="Inria Sans Light"/>
                <a:cs typeface="Inria Sans Light"/>
                <a:sym typeface="Inria Sans Light"/>
              </a:defRPr>
            </a:lvl1pPr>
            <a:lvl2pPr marL="914400" lvl="1" indent="-381000" rtl="0">
              <a:lnSpc>
                <a:spcPct val="115000"/>
              </a:lnSpc>
              <a:spcBef>
                <a:spcPts val="800"/>
              </a:spcBef>
              <a:spcAft>
                <a:spcPts val="0"/>
              </a:spcAft>
              <a:buClr>
                <a:schemeClr val="dk2"/>
              </a:buClr>
              <a:buSzPts val="2400"/>
              <a:buFont typeface="Inria Sans Light"/>
              <a:buChar char="○"/>
              <a:defRPr sz="2400">
                <a:solidFill>
                  <a:schemeClr val="dk1"/>
                </a:solidFill>
                <a:latin typeface="Inria Sans Light"/>
                <a:ea typeface="Inria Sans Light"/>
                <a:cs typeface="Inria Sans Light"/>
                <a:sym typeface="Inria Sans Light"/>
              </a:defRPr>
            </a:lvl2pPr>
            <a:lvl3pPr marL="1371600" lvl="2" indent="-381000" rtl="0">
              <a:lnSpc>
                <a:spcPct val="115000"/>
              </a:lnSpc>
              <a:spcBef>
                <a:spcPts val="800"/>
              </a:spcBef>
              <a:spcAft>
                <a:spcPts val="0"/>
              </a:spcAft>
              <a:buClr>
                <a:schemeClr val="dk2"/>
              </a:buClr>
              <a:buSzPts val="2400"/>
              <a:buFont typeface="Inria Sans Light"/>
              <a:buChar char="■"/>
              <a:defRPr sz="2400">
                <a:solidFill>
                  <a:schemeClr val="dk1"/>
                </a:solidFill>
                <a:latin typeface="Inria Sans Light"/>
                <a:ea typeface="Inria Sans Light"/>
                <a:cs typeface="Inria Sans Light"/>
                <a:sym typeface="Inria Sans Light"/>
              </a:defRPr>
            </a:lvl3pPr>
            <a:lvl4pPr marL="1828800" lvl="3" indent="-381000" rtl="0">
              <a:lnSpc>
                <a:spcPct val="115000"/>
              </a:lnSpc>
              <a:spcBef>
                <a:spcPts val="800"/>
              </a:spcBef>
              <a:spcAft>
                <a:spcPts val="0"/>
              </a:spcAft>
              <a:buClr>
                <a:schemeClr val="dk1"/>
              </a:buClr>
              <a:buSzPts val="2400"/>
              <a:buFont typeface="Inria Sans Light"/>
              <a:buChar char="●"/>
              <a:defRPr sz="2400">
                <a:solidFill>
                  <a:schemeClr val="dk1"/>
                </a:solidFill>
                <a:latin typeface="Inria Sans Light"/>
                <a:ea typeface="Inria Sans Light"/>
                <a:cs typeface="Inria Sans Light"/>
                <a:sym typeface="Inria Sans Light"/>
              </a:defRPr>
            </a:lvl4pPr>
            <a:lvl5pPr marL="2286000" lvl="4" indent="-381000" rtl="0">
              <a:lnSpc>
                <a:spcPct val="115000"/>
              </a:lnSpc>
              <a:spcBef>
                <a:spcPts val="800"/>
              </a:spcBef>
              <a:spcAft>
                <a:spcPts val="0"/>
              </a:spcAft>
              <a:buClr>
                <a:schemeClr val="dk1"/>
              </a:buClr>
              <a:buSzPts val="2400"/>
              <a:buFont typeface="Inria Sans Light"/>
              <a:buChar char="○"/>
              <a:defRPr sz="2400">
                <a:solidFill>
                  <a:schemeClr val="dk1"/>
                </a:solidFill>
                <a:latin typeface="Inria Sans Light"/>
                <a:ea typeface="Inria Sans Light"/>
                <a:cs typeface="Inria Sans Light"/>
                <a:sym typeface="Inria Sans Light"/>
              </a:defRPr>
            </a:lvl5pPr>
            <a:lvl6pPr marL="2743200" lvl="5" indent="-381000" rtl="0">
              <a:lnSpc>
                <a:spcPct val="115000"/>
              </a:lnSpc>
              <a:spcBef>
                <a:spcPts val="800"/>
              </a:spcBef>
              <a:spcAft>
                <a:spcPts val="0"/>
              </a:spcAft>
              <a:buClr>
                <a:schemeClr val="dk1"/>
              </a:buClr>
              <a:buSzPts val="2400"/>
              <a:buFont typeface="Inria Sans Light"/>
              <a:buChar char="■"/>
              <a:defRPr sz="2400">
                <a:solidFill>
                  <a:schemeClr val="dk1"/>
                </a:solidFill>
                <a:latin typeface="Inria Sans Light"/>
                <a:ea typeface="Inria Sans Light"/>
                <a:cs typeface="Inria Sans Light"/>
                <a:sym typeface="Inria Sans Light"/>
              </a:defRPr>
            </a:lvl6pPr>
            <a:lvl7pPr marL="3200400" lvl="6" indent="-381000" rtl="0">
              <a:lnSpc>
                <a:spcPct val="115000"/>
              </a:lnSpc>
              <a:spcBef>
                <a:spcPts val="800"/>
              </a:spcBef>
              <a:spcAft>
                <a:spcPts val="0"/>
              </a:spcAft>
              <a:buClr>
                <a:schemeClr val="dk1"/>
              </a:buClr>
              <a:buSzPts val="2400"/>
              <a:buFont typeface="Inria Sans Light"/>
              <a:buChar char="●"/>
              <a:defRPr sz="2400">
                <a:solidFill>
                  <a:schemeClr val="dk1"/>
                </a:solidFill>
                <a:latin typeface="Inria Sans Light"/>
                <a:ea typeface="Inria Sans Light"/>
                <a:cs typeface="Inria Sans Light"/>
                <a:sym typeface="Inria Sans Light"/>
              </a:defRPr>
            </a:lvl7pPr>
            <a:lvl8pPr marL="3657600" lvl="7" indent="-381000" rtl="0">
              <a:lnSpc>
                <a:spcPct val="115000"/>
              </a:lnSpc>
              <a:spcBef>
                <a:spcPts val="800"/>
              </a:spcBef>
              <a:spcAft>
                <a:spcPts val="0"/>
              </a:spcAft>
              <a:buClr>
                <a:schemeClr val="dk1"/>
              </a:buClr>
              <a:buSzPts val="2400"/>
              <a:buFont typeface="Inria Sans Light"/>
              <a:buChar char="○"/>
              <a:defRPr sz="2400">
                <a:solidFill>
                  <a:schemeClr val="dk1"/>
                </a:solidFill>
                <a:latin typeface="Inria Sans Light"/>
                <a:ea typeface="Inria Sans Light"/>
                <a:cs typeface="Inria Sans Light"/>
                <a:sym typeface="Inria Sans Light"/>
              </a:defRPr>
            </a:lvl8pPr>
            <a:lvl9pPr marL="4114800" lvl="8" indent="-381000" rtl="0">
              <a:lnSpc>
                <a:spcPct val="115000"/>
              </a:lnSpc>
              <a:spcBef>
                <a:spcPts val="800"/>
              </a:spcBef>
              <a:spcAft>
                <a:spcPts val="800"/>
              </a:spcAft>
              <a:buClr>
                <a:schemeClr val="dk1"/>
              </a:buClr>
              <a:buSzPts val="2400"/>
              <a:buFont typeface="Inria Sans Light"/>
              <a:buChar char="■"/>
              <a:defRPr sz="2400">
                <a:solidFill>
                  <a:schemeClr val="dk1"/>
                </a:solidFill>
                <a:latin typeface="Inria Sans Light"/>
                <a:ea typeface="Inria Sans Light"/>
                <a:cs typeface="Inria Sans Light"/>
                <a:sym typeface="Inria Sans Light"/>
              </a:defRPr>
            </a:lvl9pPr>
          </a:lstStyle>
          <a:p>
            <a:endParaRPr/>
          </a:p>
        </p:txBody>
      </p:sp>
      <p:sp>
        <p:nvSpPr>
          <p:cNvPr id="8" name="Google Shape;8;p1"/>
          <p:cNvSpPr txBox="1">
            <a:spLocks noGrp="1"/>
          </p:cNvSpPr>
          <p:nvPr>
            <p:ph type="sldNum" idx="12"/>
          </p:nvPr>
        </p:nvSpPr>
        <p:spPr>
          <a:xfrm>
            <a:off x="8480584" y="4721823"/>
            <a:ext cx="548700" cy="393600"/>
          </a:xfrm>
          <a:prstGeom prst="rect">
            <a:avLst/>
          </a:prstGeom>
          <a:noFill/>
          <a:ln>
            <a:noFill/>
          </a:ln>
        </p:spPr>
        <p:txBody>
          <a:bodyPr spcFirstLastPara="1" wrap="square" lIns="0" tIns="0" rIns="0" bIns="0" anchor="ctr" anchorCtr="0">
            <a:noAutofit/>
          </a:bodyPr>
          <a:lstStyle>
            <a:lvl1pPr lvl="0" algn="r" rtl="0">
              <a:buNone/>
              <a:defRPr sz="1300">
                <a:solidFill>
                  <a:schemeClr val="accent6"/>
                </a:solidFill>
                <a:latin typeface="Damion"/>
                <a:ea typeface="Damion"/>
                <a:cs typeface="Damion"/>
                <a:sym typeface="Damion"/>
              </a:defRPr>
            </a:lvl1pPr>
            <a:lvl2pPr lvl="1" algn="r" rtl="0">
              <a:buNone/>
              <a:defRPr sz="1300">
                <a:solidFill>
                  <a:schemeClr val="accent6"/>
                </a:solidFill>
                <a:latin typeface="Damion"/>
                <a:ea typeface="Damion"/>
                <a:cs typeface="Damion"/>
                <a:sym typeface="Damion"/>
              </a:defRPr>
            </a:lvl2pPr>
            <a:lvl3pPr lvl="2" algn="r" rtl="0">
              <a:buNone/>
              <a:defRPr sz="1300">
                <a:solidFill>
                  <a:schemeClr val="accent6"/>
                </a:solidFill>
                <a:latin typeface="Damion"/>
                <a:ea typeface="Damion"/>
                <a:cs typeface="Damion"/>
                <a:sym typeface="Damion"/>
              </a:defRPr>
            </a:lvl3pPr>
            <a:lvl4pPr lvl="3" algn="r" rtl="0">
              <a:buNone/>
              <a:defRPr sz="1300">
                <a:solidFill>
                  <a:schemeClr val="accent6"/>
                </a:solidFill>
                <a:latin typeface="Damion"/>
                <a:ea typeface="Damion"/>
                <a:cs typeface="Damion"/>
                <a:sym typeface="Damion"/>
              </a:defRPr>
            </a:lvl4pPr>
            <a:lvl5pPr lvl="4" algn="r" rtl="0">
              <a:buNone/>
              <a:defRPr sz="1300">
                <a:solidFill>
                  <a:schemeClr val="accent6"/>
                </a:solidFill>
                <a:latin typeface="Damion"/>
                <a:ea typeface="Damion"/>
                <a:cs typeface="Damion"/>
                <a:sym typeface="Damion"/>
              </a:defRPr>
            </a:lvl5pPr>
            <a:lvl6pPr lvl="5" algn="r" rtl="0">
              <a:buNone/>
              <a:defRPr sz="1300">
                <a:solidFill>
                  <a:schemeClr val="accent6"/>
                </a:solidFill>
                <a:latin typeface="Damion"/>
                <a:ea typeface="Damion"/>
                <a:cs typeface="Damion"/>
                <a:sym typeface="Damion"/>
              </a:defRPr>
            </a:lvl6pPr>
            <a:lvl7pPr lvl="6" algn="r" rtl="0">
              <a:buNone/>
              <a:defRPr sz="1300">
                <a:solidFill>
                  <a:schemeClr val="accent6"/>
                </a:solidFill>
                <a:latin typeface="Damion"/>
                <a:ea typeface="Damion"/>
                <a:cs typeface="Damion"/>
                <a:sym typeface="Damion"/>
              </a:defRPr>
            </a:lvl7pPr>
            <a:lvl8pPr lvl="7" algn="r" rtl="0">
              <a:buNone/>
              <a:defRPr sz="1300">
                <a:solidFill>
                  <a:schemeClr val="accent6"/>
                </a:solidFill>
                <a:latin typeface="Damion"/>
                <a:ea typeface="Damion"/>
                <a:cs typeface="Damion"/>
                <a:sym typeface="Damion"/>
              </a:defRPr>
            </a:lvl8pPr>
            <a:lvl9pPr lvl="8" algn="r" rtl="0">
              <a:buNone/>
              <a:defRPr sz="1300">
                <a:solidFill>
                  <a:schemeClr val="accent6"/>
                </a:solidFill>
                <a:latin typeface="Damion"/>
                <a:ea typeface="Damion"/>
                <a:cs typeface="Damion"/>
                <a:sym typeface="Damion"/>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6" r:id="rId3"/>
    <p:sldLayoutId id="2147483657" r:id="rId4"/>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9.jpg"/><Relationship Id="rId5" Type="http://schemas.openxmlformats.org/officeDocument/2006/relationships/image" Target="../media/image8.jp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audio" Target="../media/media18.m4a"/><Relationship Id="rId13" Type="http://schemas.openxmlformats.org/officeDocument/2006/relationships/image" Target="../media/image24.png"/><Relationship Id="rId3" Type="http://schemas.microsoft.com/office/2007/relationships/media" Target="../media/media16.m4a"/><Relationship Id="rId7" Type="http://schemas.microsoft.com/office/2007/relationships/media" Target="../media/media18.m4a"/><Relationship Id="rId12" Type="http://schemas.openxmlformats.org/officeDocument/2006/relationships/image" Target="../media/image23.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audio" Target="../media/media17.m4a"/><Relationship Id="rId11" Type="http://schemas.openxmlformats.org/officeDocument/2006/relationships/image" Target="../media/image12.png"/><Relationship Id="rId5" Type="http://schemas.microsoft.com/office/2007/relationships/media" Target="../media/media17.m4a"/><Relationship Id="rId10" Type="http://schemas.openxmlformats.org/officeDocument/2006/relationships/notesSlide" Target="../notesSlides/notesSlide9.xml"/><Relationship Id="rId4" Type="http://schemas.openxmlformats.org/officeDocument/2006/relationships/audio" Target="../media/media16.m4a"/><Relationship Id="rId9" Type="http://schemas.openxmlformats.org/officeDocument/2006/relationships/slideLayout" Target="../slideLayouts/slideLayout4.xml"/><Relationship Id="rId14" Type="http://schemas.openxmlformats.org/officeDocument/2006/relationships/image" Target="../media/image15.png"/></Relationships>
</file>

<file path=ppt/slides/_rels/slide11.xml.rels><?xml version="1.0" encoding="UTF-8" standalone="yes"?>
<Relationships xmlns="http://schemas.openxmlformats.org/package/2006/relationships"><Relationship Id="rId8" Type="http://schemas.openxmlformats.org/officeDocument/2006/relationships/audio" Target="../media/media22.m4a"/><Relationship Id="rId13" Type="http://schemas.openxmlformats.org/officeDocument/2006/relationships/image" Target="../media/image15.png"/><Relationship Id="rId3" Type="http://schemas.microsoft.com/office/2007/relationships/media" Target="../media/media20.m4a"/><Relationship Id="rId7" Type="http://schemas.microsoft.com/office/2007/relationships/media" Target="../media/media22.m4a"/><Relationship Id="rId12" Type="http://schemas.openxmlformats.org/officeDocument/2006/relationships/image" Target="../media/image25.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audio" Target="../media/media21.m4a"/><Relationship Id="rId11" Type="http://schemas.openxmlformats.org/officeDocument/2006/relationships/image" Target="../media/image10.png"/><Relationship Id="rId5" Type="http://schemas.microsoft.com/office/2007/relationships/media" Target="../media/media21.m4a"/><Relationship Id="rId10" Type="http://schemas.openxmlformats.org/officeDocument/2006/relationships/notesSlide" Target="../notesSlides/notesSlide10.xml"/><Relationship Id="rId4" Type="http://schemas.openxmlformats.org/officeDocument/2006/relationships/audio" Target="../media/media20.m4a"/><Relationship Id="rId9"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hyperlink" Target="https://padlet.com/AchieveWellTeam/rse-day-song-submissions-dbqptanyj2sn0lfh" TargetMode="Externa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microsoft.com/office/2007/relationships/media" Target="../media/media2.m4a"/><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notesSlide" Target="../notesSlides/notesSlide3.xml"/><Relationship Id="rId11" Type="http://schemas.openxmlformats.org/officeDocument/2006/relationships/image" Target="../media/image14.png"/><Relationship Id="rId5" Type="http://schemas.openxmlformats.org/officeDocument/2006/relationships/slideLayout" Target="../slideLayouts/slideLayout4.xml"/><Relationship Id="rId10" Type="http://schemas.openxmlformats.org/officeDocument/2006/relationships/image" Target="../media/image13.png"/><Relationship Id="rId4" Type="http://schemas.openxmlformats.org/officeDocument/2006/relationships/audio" Target="../media/media2.m4a"/><Relationship Id="rId9"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microsoft.com/office/2007/relationships/media" Target="../media/media4.m4a"/><Relationship Id="rId7" Type="http://schemas.openxmlformats.org/officeDocument/2006/relationships/image" Target="../media/image16.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notesSlide" Target="../notesSlides/notesSlide4.xml"/><Relationship Id="rId5" Type="http://schemas.openxmlformats.org/officeDocument/2006/relationships/slideLayout" Target="../slideLayouts/slideLayout4.xml"/><Relationship Id="rId4" Type="http://schemas.openxmlformats.org/officeDocument/2006/relationships/audio" Target="../media/media4.m4a"/><Relationship Id="rId9" Type="http://schemas.openxmlformats.org/officeDocument/2006/relationships/image" Target="../media/image15.png"/></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3" Type="http://schemas.microsoft.com/office/2007/relationships/media" Target="../media/media6.m4a"/><Relationship Id="rId7" Type="http://schemas.openxmlformats.org/officeDocument/2006/relationships/image" Target="../media/image11.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notesSlide" Target="../notesSlides/notesSlide5.xml"/><Relationship Id="rId5" Type="http://schemas.openxmlformats.org/officeDocument/2006/relationships/slideLayout" Target="../slideLayouts/slideLayout4.xml"/><Relationship Id="rId10" Type="http://schemas.openxmlformats.org/officeDocument/2006/relationships/image" Target="../media/image15.png"/><Relationship Id="rId4" Type="http://schemas.openxmlformats.org/officeDocument/2006/relationships/audio" Target="../media/media6.m4a"/><Relationship Id="rId9" Type="http://schemas.openxmlformats.org/officeDocument/2006/relationships/image" Target="../media/image18.png"/></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3" Type="http://schemas.microsoft.com/office/2007/relationships/media" Target="../media/media8.m4a"/><Relationship Id="rId7" Type="http://schemas.openxmlformats.org/officeDocument/2006/relationships/image" Target="../media/image13.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notesSlide" Target="../notesSlides/notesSlide6.xml"/><Relationship Id="rId5" Type="http://schemas.openxmlformats.org/officeDocument/2006/relationships/slideLayout" Target="../slideLayouts/slideLayout4.xml"/><Relationship Id="rId4" Type="http://schemas.openxmlformats.org/officeDocument/2006/relationships/audio" Target="../media/media8.m4a"/><Relationship Id="rId9" Type="http://schemas.openxmlformats.org/officeDocument/2006/relationships/image" Target="../media/image15.png"/></Relationships>
</file>

<file path=ppt/slides/_rels/slide8.xml.rels><?xml version="1.0" encoding="UTF-8" standalone="yes"?>
<Relationships xmlns="http://schemas.openxmlformats.org/package/2006/relationships"><Relationship Id="rId8" Type="http://schemas.openxmlformats.org/officeDocument/2006/relationships/audio" Target="../media/media12.m4a"/><Relationship Id="rId13" Type="http://schemas.openxmlformats.org/officeDocument/2006/relationships/image" Target="../media/image12.png"/><Relationship Id="rId3" Type="http://schemas.microsoft.com/office/2007/relationships/media" Target="../media/media10.m4a"/><Relationship Id="rId7" Type="http://schemas.microsoft.com/office/2007/relationships/media" Target="../media/media12.m4a"/><Relationship Id="rId12" Type="http://schemas.openxmlformats.org/officeDocument/2006/relationships/image" Target="../media/image21.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audio" Target="../media/media11.m4a"/><Relationship Id="rId11" Type="http://schemas.openxmlformats.org/officeDocument/2006/relationships/image" Target="../media/image20.png"/><Relationship Id="rId5" Type="http://schemas.microsoft.com/office/2007/relationships/media" Target="../media/media11.m4a"/><Relationship Id="rId10" Type="http://schemas.openxmlformats.org/officeDocument/2006/relationships/notesSlide" Target="../notesSlides/notesSlide7.xml"/><Relationship Id="rId4" Type="http://schemas.openxmlformats.org/officeDocument/2006/relationships/audio" Target="../media/media10.m4a"/><Relationship Id="rId9" Type="http://schemas.openxmlformats.org/officeDocument/2006/relationships/slideLayout" Target="../slideLayouts/slideLayout4.xml"/><Relationship Id="rId14" Type="http://schemas.openxmlformats.org/officeDocument/2006/relationships/image" Target="../media/image15.png"/></Relationships>
</file>

<file path=ppt/slides/_rels/slide9.xml.rels><?xml version="1.0" encoding="UTF-8" standalone="yes"?>
<Relationships xmlns="http://schemas.openxmlformats.org/package/2006/relationships"><Relationship Id="rId8" Type="http://schemas.openxmlformats.org/officeDocument/2006/relationships/image" Target="../media/image14.png"/><Relationship Id="rId3" Type="http://schemas.microsoft.com/office/2007/relationships/media" Target="../media/media14.m4a"/><Relationship Id="rId7" Type="http://schemas.openxmlformats.org/officeDocument/2006/relationships/image" Target="../media/image22.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notesSlide" Target="../notesSlides/notesSlide8.xml"/><Relationship Id="rId5" Type="http://schemas.openxmlformats.org/officeDocument/2006/relationships/slideLayout" Target="../slideLayouts/slideLayout4.xml"/><Relationship Id="rId4" Type="http://schemas.openxmlformats.org/officeDocument/2006/relationships/audio" Target="../media/media14.m4a"/><Relationship Id="rId9"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1" name="Google Shape;61;p12"/>
          <p:cNvSpPr txBox="1">
            <a:spLocks noGrp="1"/>
          </p:cNvSpPr>
          <p:nvPr>
            <p:ph type="ctrTitle"/>
          </p:nvPr>
        </p:nvSpPr>
        <p:spPr>
          <a:xfrm>
            <a:off x="2756850" y="1419375"/>
            <a:ext cx="3512100" cy="2304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 dirty="0"/>
              <a:t>It Begins With Me</a:t>
            </a:r>
            <a:br>
              <a:rPr lang="en" dirty="0"/>
            </a:br>
            <a:br>
              <a:rPr lang="en" dirty="0"/>
            </a:br>
            <a:r>
              <a:rPr lang="en" sz="3200" dirty="0">
                <a:latin typeface="Congenial SemiBold" panose="020F0502020204030204" pitchFamily="2" charset="0"/>
              </a:rPr>
              <a:t>RSE Day 2026</a:t>
            </a:r>
            <a:endParaRPr dirty="0">
              <a:latin typeface="Congenial SemiBold" panose="020F0502020204030204" pitchFamily="2" charset="0"/>
            </a:endParaRPr>
          </a:p>
        </p:txBody>
      </p:sp>
      <p:sp>
        <p:nvSpPr>
          <p:cNvPr id="9" name="TextBox 8">
            <a:extLst>
              <a:ext uri="{FF2B5EF4-FFF2-40B4-BE49-F238E27FC236}">
                <a16:creationId xmlns:a16="http://schemas.microsoft.com/office/drawing/2014/main" id="{9CDD5FBD-8A60-BE02-98EF-1684222C4B26}"/>
              </a:ext>
            </a:extLst>
          </p:cNvPr>
          <p:cNvSpPr txBox="1"/>
          <p:nvPr/>
        </p:nvSpPr>
        <p:spPr>
          <a:xfrm>
            <a:off x="0" y="4451498"/>
            <a:ext cx="9144000" cy="692002"/>
          </a:xfrm>
          <a:prstGeom prst="rect">
            <a:avLst/>
          </a:prstGeom>
          <a:solidFill>
            <a:schemeClr val="bg1"/>
          </a:solidFill>
        </p:spPr>
        <p:txBody>
          <a:bodyPr wrap="square" rtlCol="0">
            <a:spAutoFit/>
          </a:bodyPr>
          <a:lstStyle/>
          <a:p>
            <a:endParaRPr lang="en-GB" dirty="0"/>
          </a:p>
        </p:txBody>
      </p:sp>
      <p:pic>
        <p:nvPicPr>
          <p:cNvPr id="5" name="Picture 4">
            <a:extLst>
              <a:ext uri="{FF2B5EF4-FFF2-40B4-BE49-F238E27FC236}">
                <a16:creationId xmlns:a16="http://schemas.microsoft.com/office/drawing/2014/main" id="{4CBAA2D2-0362-37EA-1AD3-F1A94E6CEA52}"/>
              </a:ext>
            </a:extLst>
          </p:cNvPr>
          <p:cNvPicPr>
            <a:picLocks noChangeAspect="1"/>
          </p:cNvPicPr>
          <p:nvPr/>
        </p:nvPicPr>
        <p:blipFill>
          <a:blip r:embed="rId3"/>
          <a:stretch>
            <a:fillRect/>
          </a:stretch>
        </p:blipFill>
        <p:spPr>
          <a:xfrm>
            <a:off x="1609696" y="4583225"/>
            <a:ext cx="1950724" cy="490729"/>
          </a:xfrm>
          <a:prstGeom prst="rect">
            <a:avLst/>
          </a:prstGeom>
        </p:spPr>
      </p:pic>
      <p:pic>
        <p:nvPicPr>
          <p:cNvPr id="1026" name="Picture 2" descr="Cultural Education Partnership - ChalleNGe Nottingham">
            <a:extLst>
              <a:ext uri="{FF2B5EF4-FFF2-40B4-BE49-F238E27FC236}">
                <a16:creationId xmlns:a16="http://schemas.microsoft.com/office/drawing/2014/main" id="{157D416F-5329-1AE5-092E-F0C96DD450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22819" y="4451498"/>
            <a:ext cx="1096131" cy="69200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0900307A-6205-487B-144D-D06B6F0370CF}"/>
              </a:ext>
            </a:extLst>
          </p:cNvPr>
          <p:cNvPicPr>
            <a:picLocks noChangeAspect="1"/>
          </p:cNvPicPr>
          <p:nvPr/>
        </p:nvPicPr>
        <p:blipFill>
          <a:blip r:embed="rId5"/>
          <a:stretch>
            <a:fillRect/>
          </a:stretch>
        </p:blipFill>
        <p:spPr>
          <a:xfrm>
            <a:off x="5053514" y="4485276"/>
            <a:ext cx="646668" cy="638678"/>
          </a:xfrm>
          <a:prstGeom prst="rect">
            <a:avLst/>
          </a:prstGeom>
        </p:spPr>
      </p:pic>
      <p:pic>
        <p:nvPicPr>
          <p:cNvPr id="6" name="Picture 5">
            <a:extLst>
              <a:ext uri="{FF2B5EF4-FFF2-40B4-BE49-F238E27FC236}">
                <a16:creationId xmlns:a16="http://schemas.microsoft.com/office/drawing/2014/main" id="{EF3BC492-965C-E0C9-0AEC-60E7E8295D6D}"/>
              </a:ext>
            </a:extLst>
          </p:cNvPr>
          <p:cNvPicPr>
            <a:picLocks noChangeAspect="1"/>
          </p:cNvPicPr>
          <p:nvPr/>
        </p:nvPicPr>
        <p:blipFill>
          <a:blip r:embed="rId6"/>
          <a:stretch>
            <a:fillRect/>
          </a:stretch>
        </p:blipFill>
        <p:spPr>
          <a:xfrm>
            <a:off x="5958837" y="4675614"/>
            <a:ext cx="1490653" cy="413162"/>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rgbClr val="47506A"/>
            </a:gs>
            <a:gs pos="100000">
              <a:srgbClr val="14151A"/>
            </a:gs>
          </a:gsLst>
          <a:path path="circle">
            <a:fillToRect l="50000" t="50000" r="50000" b="50000"/>
          </a:path>
          <a:tileRect/>
        </a:gradFill>
        <a:effectLst/>
      </p:bgPr>
    </p:bg>
    <p:spTree>
      <p:nvGrpSpPr>
        <p:cNvPr id="1" name="Shape 292">
          <a:extLst>
            <a:ext uri="{FF2B5EF4-FFF2-40B4-BE49-F238E27FC236}">
              <a16:creationId xmlns:a16="http://schemas.microsoft.com/office/drawing/2014/main" id="{2FC0D57B-3FB3-B5A8-EFAF-52A02638BA5E}"/>
            </a:ext>
          </a:extLst>
        </p:cNvPr>
        <p:cNvGrpSpPr/>
        <p:nvPr/>
      </p:nvGrpSpPr>
      <p:grpSpPr>
        <a:xfrm>
          <a:off x="0" y="0"/>
          <a:ext cx="0" cy="0"/>
          <a:chOff x="0" y="0"/>
          <a:chExt cx="0" cy="0"/>
        </a:xfrm>
      </p:grpSpPr>
      <p:sp>
        <p:nvSpPr>
          <p:cNvPr id="293" name="Google Shape;293;p32">
            <a:extLst>
              <a:ext uri="{FF2B5EF4-FFF2-40B4-BE49-F238E27FC236}">
                <a16:creationId xmlns:a16="http://schemas.microsoft.com/office/drawing/2014/main" id="{B146B0F3-2EC2-D931-BE59-EDE2AB8209F7}"/>
              </a:ext>
            </a:extLst>
          </p:cNvPr>
          <p:cNvSpPr txBox="1">
            <a:spLocks noGrp="1"/>
          </p:cNvSpPr>
          <p:nvPr>
            <p:ph type="sldNum" idx="12"/>
          </p:nvPr>
        </p:nvSpPr>
        <p:spPr>
          <a:xfrm>
            <a:off x="8480584" y="4721823"/>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10</a:t>
            </a:fld>
            <a:endParaRPr/>
          </a:p>
        </p:txBody>
      </p:sp>
      <p:sp>
        <p:nvSpPr>
          <p:cNvPr id="2" name="Rectangle 1">
            <a:extLst>
              <a:ext uri="{FF2B5EF4-FFF2-40B4-BE49-F238E27FC236}">
                <a16:creationId xmlns:a16="http://schemas.microsoft.com/office/drawing/2014/main" id="{EDF4ADDB-B60E-8F01-8EEB-67F0C548E0A3}"/>
              </a:ext>
            </a:extLst>
          </p:cNvPr>
          <p:cNvSpPr/>
          <p:nvPr/>
        </p:nvSpPr>
        <p:spPr>
          <a:xfrm>
            <a:off x="180109" y="223404"/>
            <a:ext cx="8769927" cy="4696691"/>
          </a:xfrm>
          <a:prstGeom prst="rect">
            <a:avLst/>
          </a:prstGeom>
          <a:solidFill>
            <a:srgbClr val="FFFFFF">
              <a:alpha val="89804"/>
            </a:srgbClr>
          </a:solidFill>
          <a:ln>
            <a:solidFill>
              <a:srgbClr val="EE6965"/>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GB" dirty="0"/>
          </a:p>
        </p:txBody>
      </p:sp>
      <p:sp>
        <p:nvSpPr>
          <p:cNvPr id="4" name="TextBox 3">
            <a:extLst>
              <a:ext uri="{FF2B5EF4-FFF2-40B4-BE49-F238E27FC236}">
                <a16:creationId xmlns:a16="http://schemas.microsoft.com/office/drawing/2014/main" id="{C0B461B2-161F-349D-C906-00744E3C3279}"/>
              </a:ext>
            </a:extLst>
          </p:cNvPr>
          <p:cNvSpPr txBox="1"/>
          <p:nvPr/>
        </p:nvSpPr>
        <p:spPr>
          <a:xfrm>
            <a:off x="5592141" y="1467178"/>
            <a:ext cx="3395995" cy="2617640"/>
          </a:xfrm>
          <a:prstGeom prst="rect">
            <a:avLst/>
          </a:prstGeom>
          <a:noFill/>
        </p:spPr>
        <p:txBody>
          <a:bodyPr wrap="square">
            <a:spAutoFit/>
          </a:bodyPr>
          <a:lstStyle/>
          <a:p>
            <a:pPr lvl="0">
              <a:lnSpc>
                <a:spcPct val="115000"/>
              </a:lnSpc>
              <a:buClr>
                <a:srgbClr val="2C3242"/>
              </a:buClr>
              <a:buSzPts val="1100"/>
              <a:defRPr/>
            </a:pPr>
            <a:r>
              <a:rPr lang="en-GB" sz="1800" dirty="0">
                <a:solidFill>
                  <a:srgbClr val="2C3242"/>
                </a:solidFill>
                <a:latin typeface="Inria Sans Light"/>
                <a:sym typeface="Inria Sans Light"/>
              </a:rPr>
              <a:t>I like me and that's okay </a:t>
            </a:r>
          </a:p>
          <a:p>
            <a:pPr lvl="0">
              <a:lnSpc>
                <a:spcPct val="115000"/>
              </a:lnSpc>
              <a:buClr>
                <a:srgbClr val="2C3242"/>
              </a:buClr>
              <a:buSzPts val="1100"/>
              <a:defRPr/>
            </a:pPr>
            <a:r>
              <a:rPr lang="en-GB" sz="1800" dirty="0">
                <a:solidFill>
                  <a:srgbClr val="2C3242"/>
                </a:solidFill>
                <a:latin typeface="Inria Sans Light"/>
                <a:sym typeface="Inria Sans Light"/>
              </a:rPr>
              <a:t>I help others every day</a:t>
            </a:r>
          </a:p>
          <a:p>
            <a:pPr lvl="0">
              <a:lnSpc>
                <a:spcPct val="115000"/>
              </a:lnSpc>
              <a:buClr>
                <a:srgbClr val="2C3242"/>
              </a:buClr>
              <a:buSzPts val="1100"/>
              <a:defRPr/>
            </a:pPr>
            <a:r>
              <a:rPr lang="en-GB" sz="1800" dirty="0">
                <a:solidFill>
                  <a:srgbClr val="2C3242"/>
                </a:solidFill>
                <a:latin typeface="Inria Sans Light"/>
                <a:sym typeface="Inria Sans Light"/>
              </a:rPr>
              <a:t>I jump so high and laugh so loud</a:t>
            </a:r>
          </a:p>
          <a:p>
            <a:pPr lvl="0">
              <a:lnSpc>
                <a:spcPct val="115000"/>
              </a:lnSpc>
              <a:buClr>
                <a:srgbClr val="2C3242"/>
              </a:buClr>
              <a:buSzPts val="1100"/>
              <a:defRPr/>
            </a:pPr>
            <a:r>
              <a:rPr lang="en-GB" sz="1800" dirty="0">
                <a:solidFill>
                  <a:srgbClr val="2C3242"/>
                </a:solidFill>
                <a:latin typeface="Inria Sans Light"/>
                <a:sym typeface="Inria Sans Light"/>
              </a:rPr>
              <a:t>I stand up tall, I feel so proud</a:t>
            </a:r>
          </a:p>
          <a:p>
            <a:pPr lvl="0">
              <a:lnSpc>
                <a:spcPct val="115000"/>
              </a:lnSpc>
              <a:buClr>
                <a:srgbClr val="2C3242"/>
              </a:buClr>
              <a:buSzPts val="1100"/>
              <a:defRPr/>
            </a:pPr>
            <a:r>
              <a:rPr lang="en-GB" sz="1800" dirty="0">
                <a:solidFill>
                  <a:srgbClr val="2C3242"/>
                </a:solidFill>
                <a:latin typeface="Inria Sans Light"/>
                <a:sym typeface="Inria Sans Light"/>
              </a:rPr>
              <a:t>I am me and I am one of a kind</a:t>
            </a:r>
          </a:p>
          <a:p>
            <a:pPr lvl="0">
              <a:lnSpc>
                <a:spcPct val="115000"/>
              </a:lnSpc>
              <a:buClr>
                <a:srgbClr val="2C3242"/>
              </a:buClr>
              <a:buSzPts val="1100"/>
              <a:defRPr/>
            </a:pPr>
            <a:r>
              <a:rPr lang="en-GB" sz="1800" dirty="0">
                <a:solidFill>
                  <a:srgbClr val="2C3242"/>
                </a:solidFill>
                <a:latin typeface="Inria Sans Light"/>
                <a:sym typeface="Inria Sans Light"/>
              </a:rPr>
              <a:t>A brighter star you will never find</a:t>
            </a:r>
          </a:p>
          <a:p>
            <a:pPr lvl="0">
              <a:lnSpc>
                <a:spcPct val="115000"/>
              </a:lnSpc>
              <a:buClr>
                <a:srgbClr val="2C3242"/>
              </a:buClr>
              <a:buSzPts val="1100"/>
              <a:defRPr/>
            </a:pPr>
            <a:r>
              <a:rPr lang="en-GB" sz="1800" i="1" dirty="0">
                <a:solidFill>
                  <a:srgbClr val="2C3242"/>
                </a:solidFill>
                <a:latin typeface="Inria Sans Light"/>
                <a:sym typeface="Inria Sans Light"/>
              </a:rPr>
              <a:t>(It begins with me)</a:t>
            </a:r>
          </a:p>
        </p:txBody>
      </p:sp>
      <p:pic>
        <p:nvPicPr>
          <p:cNvPr id="5" name="Picture 4">
            <a:extLst>
              <a:ext uri="{FF2B5EF4-FFF2-40B4-BE49-F238E27FC236}">
                <a16:creationId xmlns:a16="http://schemas.microsoft.com/office/drawing/2014/main" id="{F026B199-95B8-9C13-8CCA-CA8033C552E3}"/>
              </a:ext>
            </a:extLst>
          </p:cNvPr>
          <p:cNvPicPr>
            <a:picLocks noChangeAspect="1"/>
          </p:cNvPicPr>
          <p:nvPr/>
        </p:nvPicPr>
        <p:blipFill>
          <a:blip r:embed="rId11"/>
          <a:srcRect l="66006" t="22045" r="3505" b="24631"/>
          <a:stretch>
            <a:fillRect/>
          </a:stretch>
        </p:blipFill>
        <p:spPr>
          <a:xfrm>
            <a:off x="8095567" y="309885"/>
            <a:ext cx="770034" cy="897856"/>
          </a:xfrm>
          <a:prstGeom prst="rect">
            <a:avLst/>
          </a:prstGeom>
        </p:spPr>
      </p:pic>
      <p:grpSp>
        <p:nvGrpSpPr>
          <p:cNvPr id="11" name="Group 10">
            <a:extLst>
              <a:ext uri="{FF2B5EF4-FFF2-40B4-BE49-F238E27FC236}">
                <a16:creationId xmlns:a16="http://schemas.microsoft.com/office/drawing/2014/main" id="{4D77D176-FB4B-1737-EFAA-25419638ACAD}"/>
              </a:ext>
            </a:extLst>
          </p:cNvPr>
          <p:cNvGrpSpPr/>
          <p:nvPr/>
        </p:nvGrpSpPr>
        <p:grpSpPr>
          <a:xfrm>
            <a:off x="250521" y="1105071"/>
            <a:ext cx="5227320" cy="3401900"/>
            <a:chOff x="-228600" y="937431"/>
            <a:chExt cx="5498675" cy="3578496"/>
          </a:xfrm>
        </p:grpSpPr>
        <p:pic>
          <p:nvPicPr>
            <p:cNvPr id="9" name="Picture 8">
              <a:extLst>
                <a:ext uri="{FF2B5EF4-FFF2-40B4-BE49-F238E27FC236}">
                  <a16:creationId xmlns:a16="http://schemas.microsoft.com/office/drawing/2014/main" id="{52B4905A-A8BD-B617-5CAF-2265C2652A29}"/>
                </a:ext>
              </a:extLst>
            </p:cNvPr>
            <p:cNvPicPr>
              <a:picLocks noChangeAspect="1"/>
            </p:cNvPicPr>
            <p:nvPr/>
          </p:nvPicPr>
          <p:blipFill>
            <a:blip r:embed="rId12"/>
            <a:stretch>
              <a:fillRect/>
            </a:stretch>
          </p:blipFill>
          <p:spPr>
            <a:xfrm>
              <a:off x="-228600" y="3148180"/>
              <a:ext cx="5498675" cy="1367747"/>
            </a:xfrm>
            <a:prstGeom prst="rect">
              <a:avLst/>
            </a:prstGeom>
          </p:spPr>
        </p:pic>
        <p:pic>
          <p:nvPicPr>
            <p:cNvPr id="3" name="Picture 2">
              <a:extLst>
                <a:ext uri="{FF2B5EF4-FFF2-40B4-BE49-F238E27FC236}">
                  <a16:creationId xmlns:a16="http://schemas.microsoft.com/office/drawing/2014/main" id="{9A42F3A1-9520-1A8D-2572-44D3D336D47E}"/>
                </a:ext>
              </a:extLst>
            </p:cNvPr>
            <p:cNvPicPr>
              <a:picLocks noChangeAspect="1"/>
            </p:cNvPicPr>
            <p:nvPr/>
          </p:nvPicPr>
          <p:blipFill>
            <a:blip r:embed="rId13"/>
            <a:stretch>
              <a:fillRect/>
            </a:stretch>
          </p:blipFill>
          <p:spPr>
            <a:xfrm>
              <a:off x="-228600" y="937431"/>
              <a:ext cx="5498675" cy="2373805"/>
            </a:xfrm>
            <a:prstGeom prst="rect">
              <a:avLst/>
            </a:prstGeom>
          </p:spPr>
        </p:pic>
        <p:sp>
          <p:nvSpPr>
            <p:cNvPr id="10" name="Rectangle 9">
              <a:extLst>
                <a:ext uri="{FF2B5EF4-FFF2-40B4-BE49-F238E27FC236}">
                  <a16:creationId xmlns:a16="http://schemas.microsoft.com/office/drawing/2014/main" id="{6AEB8F8D-4622-2346-F734-E64AFBFD7714}"/>
                </a:ext>
              </a:extLst>
            </p:cNvPr>
            <p:cNvSpPr/>
            <p:nvPr/>
          </p:nvSpPr>
          <p:spPr>
            <a:xfrm>
              <a:off x="745765" y="937431"/>
              <a:ext cx="900545" cy="108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6" name="It Begins With Me">
            <a:hlinkClick r:id="" action="ppaction://media"/>
            <a:extLst>
              <a:ext uri="{FF2B5EF4-FFF2-40B4-BE49-F238E27FC236}">
                <a16:creationId xmlns:a16="http://schemas.microsoft.com/office/drawing/2014/main" id="{06DAACDD-783B-7B96-AB54-54F8D6301493}"/>
              </a:ext>
            </a:extLst>
          </p:cNvPr>
          <p:cNvPicPr>
            <a:picLocks noChangeAspect="1"/>
          </p:cNvPicPr>
          <p:nvPr>
            <a:audioFile r:link="rId2"/>
            <p:extLst>
              <p:ext uri="{DAA4B4D4-6D71-4841-9C94-3DE7FCFB9230}">
                <p14:media xmlns:p14="http://schemas.microsoft.com/office/powerpoint/2010/main" r:embed="rId1">
                  <p14:fade in="2000" out="1000"/>
                </p14:media>
              </p:ext>
            </p:extLst>
          </p:nvPr>
        </p:nvPicPr>
        <p:blipFill>
          <a:blip r:embed="rId14"/>
          <a:stretch>
            <a:fillRect/>
          </a:stretch>
        </p:blipFill>
        <p:spPr>
          <a:xfrm>
            <a:off x="4926498" y="302818"/>
            <a:ext cx="590112" cy="590112"/>
          </a:xfrm>
          <a:prstGeom prst="rect">
            <a:avLst/>
          </a:prstGeom>
        </p:spPr>
      </p:pic>
      <p:sp>
        <p:nvSpPr>
          <p:cNvPr id="7" name="TextBox 6">
            <a:extLst>
              <a:ext uri="{FF2B5EF4-FFF2-40B4-BE49-F238E27FC236}">
                <a16:creationId xmlns:a16="http://schemas.microsoft.com/office/drawing/2014/main" id="{C799BB4D-E85F-DD85-94BA-CBD0153C9F7D}"/>
              </a:ext>
            </a:extLst>
          </p:cNvPr>
          <p:cNvSpPr txBox="1"/>
          <p:nvPr/>
        </p:nvSpPr>
        <p:spPr>
          <a:xfrm>
            <a:off x="5600114" y="459375"/>
            <a:ext cx="1647808" cy="276999"/>
          </a:xfrm>
          <a:prstGeom prst="rect">
            <a:avLst/>
          </a:prstGeom>
          <a:noFill/>
        </p:spPr>
        <p:txBody>
          <a:bodyPr wrap="square" rtlCol="0">
            <a:spAutoFit/>
          </a:bodyPr>
          <a:lstStyle/>
          <a:p>
            <a:pPr algn="ctr"/>
            <a:r>
              <a:rPr lang="en-GB" sz="1200" b="1" dirty="0">
                <a:solidFill>
                  <a:srgbClr val="2C3242"/>
                </a:solidFill>
                <a:latin typeface="Inria Sans Light"/>
              </a:rPr>
              <a:t>Rehearsal - Both</a:t>
            </a:r>
          </a:p>
        </p:txBody>
      </p:sp>
      <p:pic>
        <p:nvPicPr>
          <p:cNvPr id="8" name="Vocal 1 - Piano">
            <a:hlinkClick r:id="" action="ppaction://media"/>
            <a:extLst>
              <a:ext uri="{FF2B5EF4-FFF2-40B4-BE49-F238E27FC236}">
                <a16:creationId xmlns:a16="http://schemas.microsoft.com/office/drawing/2014/main" id="{F2231BBB-C75C-7EB0-AD56-3602BCE6A054}"/>
              </a:ext>
            </a:extLst>
          </p:cNvPr>
          <p:cNvPicPr>
            <a:picLocks noChangeAspect="1"/>
          </p:cNvPicPr>
          <p:nvPr>
            <a:audioFile r:link="rId4"/>
            <p:extLst>
              <p:ext uri="{DAA4B4D4-6D71-4841-9C94-3DE7FCFB9230}">
                <p14:media xmlns:p14="http://schemas.microsoft.com/office/powerpoint/2010/main" r:embed="rId3">
                  <p14:fade in="2000" out="1000"/>
                </p14:media>
              </p:ext>
            </p:extLst>
          </p:nvPr>
        </p:nvPicPr>
        <p:blipFill>
          <a:blip r:embed="rId14"/>
          <a:stretch>
            <a:fillRect/>
          </a:stretch>
        </p:blipFill>
        <p:spPr>
          <a:xfrm>
            <a:off x="784444" y="302614"/>
            <a:ext cx="609600" cy="609600"/>
          </a:xfrm>
          <a:prstGeom prst="rect">
            <a:avLst/>
          </a:prstGeom>
        </p:spPr>
      </p:pic>
      <p:sp>
        <p:nvSpPr>
          <p:cNvPr id="12" name="TextBox 11">
            <a:extLst>
              <a:ext uri="{FF2B5EF4-FFF2-40B4-BE49-F238E27FC236}">
                <a16:creationId xmlns:a16="http://schemas.microsoft.com/office/drawing/2014/main" id="{7434CB21-2ABE-1D3E-0EF0-2CE302DAE28E}"/>
              </a:ext>
            </a:extLst>
          </p:cNvPr>
          <p:cNvSpPr txBox="1"/>
          <p:nvPr/>
        </p:nvSpPr>
        <p:spPr>
          <a:xfrm>
            <a:off x="1620399" y="494497"/>
            <a:ext cx="1571335" cy="276999"/>
          </a:xfrm>
          <a:prstGeom prst="rect">
            <a:avLst/>
          </a:prstGeom>
          <a:noFill/>
        </p:spPr>
        <p:txBody>
          <a:bodyPr wrap="square" rtlCol="0">
            <a:spAutoFit/>
          </a:bodyPr>
          <a:lstStyle/>
          <a:p>
            <a:r>
              <a:rPr lang="en-GB" sz="1200" b="1" dirty="0">
                <a:solidFill>
                  <a:srgbClr val="2C3242"/>
                </a:solidFill>
                <a:latin typeface="Inria Sans Light"/>
              </a:rPr>
              <a:t>Melody</a:t>
            </a:r>
          </a:p>
        </p:txBody>
      </p:sp>
      <p:sp>
        <p:nvSpPr>
          <p:cNvPr id="13" name="TextBox 12">
            <a:extLst>
              <a:ext uri="{FF2B5EF4-FFF2-40B4-BE49-F238E27FC236}">
                <a16:creationId xmlns:a16="http://schemas.microsoft.com/office/drawing/2014/main" id="{2EF59097-E446-DA41-AF10-02DD4AD4843A}"/>
              </a:ext>
            </a:extLst>
          </p:cNvPr>
          <p:cNvSpPr txBox="1"/>
          <p:nvPr/>
        </p:nvSpPr>
        <p:spPr>
          <a:xfrm>
            <a:off x="3681672" y="459375"/>
            <a:ext cx="1571335" cy="276999"/>
          </a:xfrm>
          <a:prstGeom prst="rect">
            <a:avLst/>
          </a:prstGeom>
          <a:noFill/>
        </p:spPr>
        <p:txBody>
          <a:bodyPr wrap="square" rtlCol="0">
            <a:spAutoFit/>
          </a:bodyPr>
          <a:lstStyle/>
          <a:p>
            <a:r>
              <a:rPr lang="en-GB" sz="1200" b="1" dirty="0">
                <a:solidFill>
                  <a:srgbClr val="2C3242"/>
                </a:solidFill>
                <a:latin typeface="Inria Sans Light"/>
              </a:rPr>
              <a:t>Harmony</a:t>
            </a:r>
          </a:p>
        </p:txBody>
      </p:sp>
      <p:pic>
        <p:nvPicPr>
          <p:cNvPr id="14" name="Vocal 2 - Piano">
            <a:hlinkClick r:id="" action="ppaction://media"/>
            <a:extLst>
              <a:ext uri="{FF2B5EF4-FFF2-40B4-BE49-F238E27FC236}">
                <a16:creationId xmlns:a16="http://schemas.microsoft.com/office/drawing/2014/main" id="{EF0D2839-37FB-2A4F-8FB0-838C39DDBB70}"/>
              </a:ext>
            </a:extLst>
          </p:cNvPr>
          <p:cNvPicPr>
            <a:picLocks noChangeAspect="1"/>
          </p:cNvPicPr>
          <p:nvPr>
            <a:audioFile r:link="rId6"/>
            <p:extLst>
              <p:ext uri="{DAA4B4D4-6D71-4841-9C94-3DE7FCFB9230}">
                <p14:media xmlns:p14="http://schemas.microsoft.com/office/powerpoint/2010/main" r:embed="rId5">
                  <p14:fade in="2000" out="1000"/>
                </p14:media>
              </p:ext>
            </p:extLst>
          </p:nvPr>
        </p:nvPicPr>
        <p:blipFill>
          <a:blip r:embed="rId14"/>
          <a:stretch>
            <a:fillRect/>
          </a:stretch>
        </p:blipFill>
        <p:spPr>
          <a:xfrm>
            <a:off x="2855471" y="300143"/>
            <a:ext cx="609600" cy="609600"/>
          </a:xfrm>
          <a:prstGeom prst="rect">
            <a:avLst/>
          </a:prstGeom>
        </p:spPr>
      </p:pic>
      <p:sp>
        <p:nvSpPr>
          <p:cNvPr id="15" name="TextBox 14">
            <a:extLst>
              <a:ext uri="{FF2B5EF4-FFF2-40B4-BE49-F238E27FC236}">
                <a16:creationId xmlns:a16="http://schemas.microsoft.com/office/drawing/2014/main" id="{8C8D0EC7-E44C-F575-DB57-528C190A5621}"/>
              </a:ext>
            </a:extLst>
          </p:cNvPr>
          <p:cNvSpPr txBox="1"/>
          <p:nvPr/>
        </p:nvSpPr>
        <p:spPr>
          <a:xfrm>
            <a:off x="7247922" y="4310106"/>
            <a:ext cx="847645" cy="276999"/>
          </a:xfrm>
          <a:prstGeom prst="rect">
            <a:avLst/>
          </a:prstGeom>
          <a:noFill/>
        </p:spPr>
        <p:txBody>
          <a:bodyPr wrap="square" rtlCol="0">
            <a:spAutoFit/>
          </a:bodyPr>
          <a:lstStyle/>
          <a:p>
            <a:r>
              <a:rPr lang="en-GB" sz="1200" b="1" dirty="0">
                <a:solidFill>
                  <a:srgbClr val="2C3242"/>
                </a:solidFill>
                <a:latin typeface="Inria Sans Light"/>
              </a:rPr>
              <a:t>Backing</a:t>
            </a:r>
          </a:p>
        </p:txBody>
      </p:sp>
      <p:pic>
        <p:nvPicPr>
          <p:cNvPr id="16" name="It begins with me RSE">
            <a:hlinkClick r:id="" action="ppaction://media"/>
            <a:extLst>
              <a:ext uri="{FF2B5EF4-FFF2-40B4-BE49-F238E27FC236}">
                <a16:creationId xmlns:a16="http://schemas.microsoft.com/office/drawing/2014/main" id="{C6F509DD-D1B7-A5AC-BD50-48892304B255}"/>
              </a:ext>
            </a:extLst>
          </p:cNvPr>
          <p:cNvPicPr>
            <a:picLocks noChangeAspect="1"/>
          </p:cNvPicPr>
          <p:nvPr>
            <a:audioFile r:link="rId8"/>
            <p:extLst>
              <p:ext uri="{DAA4B4D4-6D71-4841-9C94-3DE7FCFB9230}">
                <p14:media xmlns:p14="http://schemas.microsoft.com/office/powerpoint/2010/main" r:embed="rId7">
                  <p14:fade out="1000"/>
                </p14:media>
              </p:ext>
            </p:extLst>
          </p:nvPr>
        </p:nvPicPr>
        <p:blipFill>
          <a:blip r:embed="rId14"/>
          <a:stretch>
            <a:fillRect/>
          </a:stretch>
        </p:blipFill>
        <p:spPr>
          <a:xfrm>
            <a:off x="6638322" y="4135414"/>
            <a:ext cx="609600" cy="609600"/>
          </a:xfrm>
          <a:prstGeom prst="rect">
            <a:avLst/>
          </a:prstGeom>
        </p:spPr>
      </p:pic>
    </p:spTree>
    <p:extLst>
      <p:ext uri="{BB962C8B-B14F-4D97-AF65-F5344CB8AC3E}">
        <p14:creationId xmlns:p14="http://schemas.microsoft.com/office/powerpoint/2010/main" val="269058288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0015" fill="hold"/>
                                        <p:tgtEl>
                                          <p:spTgt spid="6"/>
                                        </p:tgtEl>
                                      </p:cBhvr>
                                    </p:cmd>
                                  </p:childTnLst>
                                </p:cTn>
                              </p:par>
                            </p:childTnLst>
                          </p:cTn>
                        </p:par>
                      </p:childTnLst>
                    </p:cTn>
                  </p:par>
                </p:childTnLst>
              </p:cTn>
              <p:nextCondLst>
                <p:cond evt="onClick" delay="0">
                  <p:tgtEl>
                    <p:spTgt spid="6"/>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8010" fill="hold"/>
                                        <p:tgtEl>
                                          <p:spTgt spid="8"/>
                                        </p:tgtEl>
                                      </p:cBhvr>
                                    </p:cmd>
                                  </p:childTnLst>
                                </p:cTn>
                              </p:par>
                            </p:childTnLst>
                          </p:cTn>
                        </p:par>
                      </p:childTnLst>
                    </p:cTn>
                  </p:par>
                </p:childTnLst>
              </p:cTn>
              <p:nextCondLst>
                <p:cond evt="onClick" delay="0">
                  <p:tgtEl>
                    <p:spTgt spid="8"/>
                  </p:tgtEl>
                </p:cond>
              </p:nextCondLst>
            </p:seq>
            <p:seq concurrent="1" nextAc="seek">
              <p:cTn id="12" restart="whenNotActive" fill="hold" evtFilter="cancelBubble" nodeType="interactiveSeq">
                <p:stCondLst>
                  <p:cond evt="onClick" delay="0">
                    <p:tgtEl>
                      <p:spTgt spid="14"/>
                    </p:tgtEl>
                  </p:cond>
                </p:stCondLst>
                <p:endSync evt="end" delay="0">
                  <p:rtn val="all"/>
                </p:endSync>
                <p:childTnLst>
                  <p:par>
                    <p:cTn id="13" fill="hold">
                      <p:stCondLst>
                        <p:cond delay="0"/>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29013" fill="hold"/>
                                        <p:tgtEl>
                                          <p:spTgt spid="14"/>
                                        </p:tgtEl>
                                      </p:cBhvr>
                                    </p:cmd>
                                  </p:childTnLst>
                                </p:cTn>
                              </p:par>
                            </p:childTnLst>
                          </p:cTn>
                        </p:par>
                      </p:childTnLst>
                    </p:cTn>
                  </p:par>
                </p:childTnLst>
              </p:cTn>
              <p:nextCondLst>
                <p:cond evt="onClick" delay="0">
                  <p:tgtEl>
                    <p:spTgt spid="14"/>
                  </p:tgtEl>
                </p:cond>
              </p:nextCondLst>
            </p:seq>
            <p:audio>
              <p:cMediaNode vol="80000">
                <p:cTn id="17" fill="hold" display="0">
                  <p:stCondLst>
                    <p:cond delay="indefinite"/>
                  </p:stCondLst>
                  <p:endCondLst>
                    <p:cond evt="onStopAudio" delay="0">
                      <p:tgtEl>
                        <p:sldTgt/>
                      </p:tgtEl>
                    </p:cond>
                  </p:endCondLst>
                </p:cTn>
                <p:tgtEl>
                  <p:spTgt spid="6"/>
                </p:tgtEl>
              </p:cMediaNode>
            </p:audio>
            <p:audio>
              <p:cMediaNode vol="80000">
                <p:cTn id="18" fill="hold" display="0">
                  <p:stCondLst>
                    <p:cond delay="indefinite"/>
                  </p:stCondLst>
                  <p:endCondLst>
                    <p:cond evt="onStopAudio" delay="0">
                      <p:tgtEl>
                        <p:sldTgt/>
                      </p:tgtEl>
                    </p:cond>
                  </p:endCondLst>
                </p:cTn>
                <p:tgtEl>
                  <p:spTgt spid="8"/>
                </p:tgtEl>
              </p:cMediaNode>
            </p:audio>
            <p:audio>
              <p:cMediaNode vol="80000">
                <p:cTn id="19" fill="hold" display="0">
                  <p:stCondLst>
                    <p:cond delay="indefinite"/>
                  </p:stCondLst>
                  <p:endCondLst>
                    <p:cond evt="onStopAudio" delay="0">
                      <p:tgtEl>
                        <p:sldTgt/>
                      </p:tgtEl>
                    </p:cond>
                  </p:endCondLst>
                </p:cTn>
                <p:tgtEl>
                  <p:spTgt spid="14"/>
                </p:tgtEl>
              </p:cMediaNode>
            </p:audio>
            <p:seq concurrent="1" nextAc="seek">
              <p:cTn id="20" restart="whenNotActive" fill="hold" evtFilter="cancelBubble" nodeType="interactiveSeq">
                <p:stCondLst>
                  <p:cond evt="onClick" delay="0">
                    <p:tgtEl>
                      <p:spTgt spid="16"/>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30046" fill="hold"/>
                                        <p:tgtEl>
                                          <p:spTgt spid="16"/>
                                        </p:tgtEl>
                                      </p:cBhvr>
                                    </p:cmd>
                                  </p:childTnLst>
                                </p:cTn>
                              </p:par>
                            </p:childTnLst>
                          </p:cTn>
                        </p:par>
                      </p:childTnLst>
                    </p:cTn>
                  </p:par>
                </p:childTnLst>
              </p:cTn>
              <p:nextCondLst>
                <p:cond evt="onClick" delay="0">
                  <p:tgtEl>
                    <p:spTgt spid="16"/>
                  </p:tgtEl>
                </p:cond>
              </p:nextCondLst>
            </p:seq>
            <p:audio>
              <p:cMediaNode vol="80000">
                <p:cTn id="25" fill="hold" display="0">
                  <p:stCondLst>
                    <p:cond delay="indefinite"/>
                  </p:stCondLst>
                  <p:endCondLst>
                    <p:cond evt="onStopAudio" delay="0">
                      <p:tgtEl>
                        <p:sldTgt/>
                      </p:tgtEl>
                    </p:cond>
                  </p:endCondLst>
                </p:cTn>
                <p:tgtEl>
                  <p:spTgt spid="1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35">
          <a:extLst>
            <a:ext uri="{FF2B5EF4-FFF2-40B4-BE49-F238E27FC236}">
              <a16:creationId xmlns:a16="http://schemas.microsoft.com/office/drawing/2014/main" id="{7949B440-FC5B-B37E-B4DA-FC6D48ADB03E}"/>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B2D507A4-DD0E-3ECF-71E9-F45312B069C5}"/>
              </a:ext>
            </a:extLst>
          </p:cNvPr>
          <p:cNvSpPr/>
          <p:nvPr/>
        </p:nvSpPr>
        <p:spPr>
          <a:xfrm>
            <a:off x="180109" y="223404"/>
            <a:ext cx="8769927" cy="4696691"/>
          </a:xfrm>
          <a:prstGeom prst="rect">
            <a:avLst/>
          </a:prstGeom>
          <a:solidFill>
            <a:srgbClr val="FFFFFF">
              <a:alpha val="89804"/>
            </a:srgbClr>
          </a:solidFill>
        </p:spPr>
        <p:style>
          <a:lnRef idx="2">
            <a:schemeClr val="accent1"/>
          </a:lnRef>
          <a:fillRef idx="1">
            <a:schemeClr val="lt1"/>
          </a:fillRef>
          <a:effectRef idx="0">
            <a:schemeClr val="accent1"/>
          </a:effectRef>
          <a:fontRef idx="minor">
            <a:schemeClr val="dk1"/>
          </a:fontRef>
        </p:style>
        <p:txBody>
          <a:bodyPr rtlCol="0" anchor="ctr"/>
          <a:lstStyle/>
          <a:p>
            <a:pPr algn="ctr"/>
            <a:endParaRPr lang="en-GB" dirty="0"/>
          </a:p>
        </p:txBody>
      </p:sp>
      <p:sp>
        <p:nvSpPr>
          <p:cNvPr id="9" name="TextBox 8">
            <a:extLst>
              <a:ext uri="{FF2B5EF4-FFF2-40B4-BE49-F238E27FC236}">
                <a16:creationId xmlns:a16="http://schemas.microsoft.com/office/drawing/2014/main" id="{96CCC5C9-EA1E-3DB2-8E53-903D1A78F780}"/>
              </a:ext>
            </a:extLst>
          </p:cNvPr>
          <p:cNvSpPr txBox="1"/>
          <p:nvPr/>
        </p:nvSpPr>
        <p:spPr>
          <a:xfrm>
            <a:off x="947268" y="3661514"/>
            <a:ext cx="7235608" cy="1024896"/>
          </a:xfrm>
          <a:prstGeom prst="rect">
            <a:avLst/>
          </a:prstGeom>
          <a:noFill/>
        </p:spPr>
        <p:txBody>
          <a:bodyPr wrap="square">
            <a:spAutoFit/>
          </a:bodyPr>
          <a:lstStyle/>
          <a:p>
            <a:pPr lvl="0" algn="ctr">
              <a:lnSpc>
                <a:spcPct val="115000"/>
              </a:lnSpc>
              <a:buClr>
                <a:srgbClr val="2C3242"/>
              </a:buClr>
              <a:buSzPts val="1100"/>
              <a:defRPr/>
            </a:pPr>
            <a:r>
              <a:rPr lang="en-GB" sz="1800" dirty="0">
                <a:solidFill>
                  <a:srgbClr val="2C3242"/>
                </a:solidFill>
                <a:latin typeface="Inria Sans Light"/>
                <a:sym typeface="Inria Sans Light"/>
              </a:rPr>
              <a:t>A brighter star you will never ever find - it begins with me (x 5)</a:t>
            </a:r>
          </a:p>
          <a:p>
            <a:pPr lvl="0" algn="ctr">
              <a:lnSpc>
                <a:spcPct val="115000"/>
              </a:lnSpc>
              <a:buClr>
                <a:srgbClr val="2C3242"/>
              </a:buClr>
              <a:buSzPts val="1100"/>
              <a:defRPr/>
            </a:pPr>
            <a:endParaRPr lang="en-GB" sz="1800" dirty="0">
              <a:solidFill>
                <a:srgbClr val="2C3242"/>
              </a:solidFill>
              <a:latin typeface="Inria Sans Light"/>
              <a:sym typeface="Inria Sans Light"/>
            </a:endParaRPr>
          </a:p>
          <a:p>
            <a:pPr lvl="0" algn="ctr">
              <a:lnSpc>
                <a:spcPct val="115000"/>
              </a:lnSpc>
              <a:buClr>
                <a:srgbClr val="2C3242"/>
              </a:buClr>
              <a:buSzPts val="1100"/>
              <a:defRPr/>
            </a:pPr>
            <a:r>
              <a:rPr lang="en-GB" sz="1800" dirty="0">
                <a:solidFill>
                  <a:srgbClr val="2C3242"/>
                </a:solidFill>
                <a:latin typeface="Inria Sans Light"/>
                <a:sym typeface="Inria Sans Light"/>
              </a:rPr>
              <a:t>It begins with me________________</a:t>
            </a:r>
          </a:p>
        </p:txBody>
      </p:sp>
      <p:pic>
        <p:nvPicPr>
          <p:cNvPr id="3" name="Picture 2">
            <a:extLst>
              <a:ext uri="{FF2B5EF4-FFF2-40B4-BE49-F238E27FC236}">
                <a16:creationId xmlns:a16="http://schemas.microsoft.com/office/drawing/2014/main" id="{56968921-F3E4-F26E-57AD-9FA15F341FD7}"/>
              </a:ext>
            </a:extLst>
          </p:cNvPr>
          <p:cNvPicPr>
            <a:picLocks noChangeAspect="1"/>
          </p:cNvPicPr>
          <p:nvPr/>
        </p:nvPicPr>
        <p:blipFill>
          <a:blip r:embed="rId11"/>
          <a:srcRect l="19917" t="7218" r="18919" b="14263"/>
          <a:stretch>
            <a:fillRect/>
          </a:stretch>
        </p:blipFill>
        <p:spPr>
          <a:xfrm>
            <a:off x="287441" y="314855"/>
            <a:ext cx="696232" cy="893782"/>
          </a:xfrm>
          <a:prstGeom prst="rect">
            <a:avLst/>
          </a:prstGeom>
        </p:spPr>
      </p:pic>
      <p:pic>
        <p:nvPicPr>
          <p:cNvPr id="10" name="Picture 9">
            <a:extLst>
              <a:ext uri="{FF2B5EF4-FFF2-40B4-BE49-F238E27FC236}">
                <a16:creationId xmlns:a16="http://schemas.microsoft.com/office/drawing/2014/main" id="{94D079F9-E628-82E3-AFF9-8D5C73209777}"/>
              </a:ext>
            </a:extLst>
          </p:cNvPr>
          <p:cNvPicPr>
            <a:picLocks noChangeAspect="1"/>
          </p:cNvPicPr>
          <p:nvPr/>
        </p:nvPicPr>
        <p:blipFill>
          <a:blip r:embed="rId12"/>
          <a:stretch>
            <a:fillRect/>
          </a:stretch>
        </p:blipFill>
        <p:spPr>
          <a:xfrm>
            <a:off x="1478280" y="321842"/>
            <a:ext cx="6187440" cy="3178010"/>
          </a:xfrm>
          <a:prstGeom prst="rect">
            <a:avLst/>
          </a:prstGeom>
        </p:spPr>
      </p:pic>
      <p:sp>
        <p:nvSpPr>
          <p:cNvPr id="13" name="Rectangle 12">
            <a:extLst>
              <a:ext uri="{FF2B5EF4-FFF2-40B4-BE49-F238E27FC236}">
                <a16:creationId xmlns:a16="http://schemas.microsoft.com/office/drawing/2014/main" id="{EDAF7750-0F04-0508-2EFE-53E453F0C3E6}"/>
              </a:ext>
            </a:extLst>
          </p:cNvPr>
          <p:cNvSpPr/>
          <p:nvPr/>
        </p:nvSpPr>
        <p:spPr>
          <a:xfrm>
            <a:off x="1897380" y="1752600"/>
            <a:ext cx="944880" cy="3048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6D46D220-0FAD-F4CD-17D1-7FE4090B668A}"/>
              </a:ext>
            </a:extLst>
          </p:cNvPr>
          <p:cNvSpPr/>
          <p:nvPr/>
        </p:nvSpPr>
        <p:spPr>
          <a:xfrm>
            <a:off x="2067098" y="1925956"/>
            <a:ext cx="944880" cy="3048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a:extLst>
              <a:ext uri="{FF2B5EF4-FFF2-40B4-BE49-F238E27FC236}">
                <a16:creationId xmlns:a16="http://schemas.microsoft.com/office/drawing/2014/main" id="{3333D182-77D8-5950-0A13-C0408E58A4D1}"/>
              </a:ext>
            </a:extLst>
          </p:cNvPr>
          <p:cNvSpPr txBox="1"/>
          <p:nvPr/>
        </p:nvSpPr>
        <p:spPr>
          <a:xfrm>
            <a:off x="7771707" y="843982"/>
            <a:ext cx="480060" cy="369332"/>
          </a:xfrm>
          <a:prstGeom prst="rect">
            <a:avLst/>
          </a:prstGeom>
          <a:noFill/>
        </p:spPr>
        <p:txBody>
          <a:bodyPr wrap="square" rtlCol="0">
            <a:spAutoFit/>
          </a:bodyPr>
          <a:lstStyle/>
          <a:p>
            <a:r>
              <a:rPr lang="en-GB" sz="1800" dirty="0">
                <a:solidFill>
                  <a:srgbClr val="2C3242"/>
                </a:solidFill>
                <a:latin typeface="Inria Sans Light"/>
              </a:rPr>
              <a:t>x 5</a:t>
            </a:r>
          </a:p>
        </p:txBody>
      </p:sp>
      <p:pic>
        <p:nvPicPr>
          <p:cNvPr id="4" name="It Begins With Me">
            <a:hlinkClick r:id="" action="ppaction://media"/>
            <a:extLst>
              <a:ext uri="{FF2B5EF4-FFF2-40B4-BE49-F238E27FC236}">
                <a16:creationId xmlns:a16="http://schemas.microsoft.com/office/drawing/2014/main" id="{DF931158-E4FC-CCAA-C450-334CF35EE7E8}"/>
              </a:ext>
            </a:extLst>
          </p:cNvPr>
          <p:cNvPicPr>
            <a:picLocks noChangeAspect="1"/>
          </p:cNvPicPr>
          <p:nvPr>
            <a:audioFile r:link="rId2"/>
            <p:extLst>
              <p:ext uri="{DAA4B4D4-6D71-4841-9C94-3DE7FCFB9230}">
                <p14:media xmlns:p14="http://schemas.microsoft.com/office/powerpoint/2010/main" r:embed="rId1">
                  <p14:fade in="2000" out="1000"/>
                </p14:media>
              </p:ext>
            </p:extLst>
          </p:nvPr>
        </p:nvPicPr>
        <p:blipFill>
          <a:blip r:embed="rId13"/>
          <a:stretch>
            <a:fillRect/>
          </a:stretch>
        </p:blipFill>
        <p:spPr>
          <a:xfrm>
            <a:off x="479471" y="3679952"/>
            <a:ext cx="590112" cy="590112"/>
          </a:xfrm>
          <a:prstGeom prst="rect">
            <a:avLst/>
          </a:prstGeom>
        </p:spPr>
      </p:pic>
      <p:sp>
        <p:nvSpPr>
          <p:cNvPr id="5" name="TextBox 4">
            <a:extLst>
              <a:ext uri="{FF2B5EF4-FFF2-40B4-BE49-F238E27FC236}">
                <a16:creationId xmlns:a16="http://schemas.microsoft.com/office/drawing/2014/main" id="{86F18979-81D9-261F-65D7-ECC138955376}"/>
              </a:ext>
            </a:extLst>
          </p:cNvPr>
          <p:cNvSpPr txBox="1"/>
          <p:nvPr/>
        </p:nvSpPr>
        <p:spPr>
          <a:xfrm>
            <a:off x="255423" y="4364247"/>
            <a:ext cx="1038208" cy="461665"/>
          </a:xfrm>
          <a:prstGeom prst="rect">
            <a:avLst/>
          </a:prstGeom>
          <a:noFill/>
        </p:spPr>
        <p:txBody>
          <a:bodyPr wrap="square" rtlCol="0">
            <a:spAutoFit/>
          </a:bodyPr>
          <a:lstStyle/>
          <a:p>
            <a:pPr algn="ctr"/>
            <a:r>
              <a:rPr lang="en-GB" sz="1200" b="1" dirty="0">
                <a:solidFill>
                  <a:srgbClr val="2C3242"/>
                </a:solidFill>
                <a:latin typeface="Inria Sans Light"/>
              </a:rPr>
              <a:t>Rehearsal - Both</a:t>
            </a:r>
          </a:p>
        </p:txBody>
      </p:sp>
      <p:pic>
        <p:nvPicPr>
          <p:cNvPr id="6" name="Vocal 1 - Piano">
            <a:hlinkClick r:id="" action="ppaction://media"/>
            <a:extLst>
              <a:ext uri="{FF2B5EF4-FFF2-40B4-BE49-F238E27FC236}">
                <a16:creationId xmlns:a16="http://schemas.microsoft.com/office/drawing/2014/main" id="{32AAD0F6-7E7F-95E1-0D9C-F150E0C83B73}"/>
              </a:ext>
            </a:extLst>
          </p:cNvPr>
          <p:cNvPicPr>
            <a:picLocks noChangeAspect="1"/>
          </p:cNvPicPr>
          <p:nvPr>
            <a:audioFile r:link="rId4"/>
            <p:extLst>
              <p:ext uri="{DAA4B4D4-6D71-4841-9C94-3DE7FCFB9230}">
                <p14:media xmlns:p14="http://schemas.microsoft.com/office/powerpoint/2010/main" r:embed="rId3">
                  <p14:fade in="2000" out="1000"/>
                </p14:media>
              </p:ext>
            </p:extLst>
          </p:nvPr>
        </p:nvPicPr>
        <p:blipFill>
          <a:blip r:embed="rId13"/>
          <a:stretch>
            <a:fillRect/>
          </a:stretch>
        </p:blipFill>
        <p:spPr>
          <a:xfrm>
            <a:off x="479471" y="1681834"/>
            <a:ext cx="609600" cy="609600"/>
          </a:xfrm>
          <a:prstGeom prst="rect">
            <a:avLst/>
          </a:prstGeom>
        </p:spPr>
      </p:pic>
      <p:sp>
        <p:nvSpPr>
          <p:cNvPr id="7" name="TextBox 6">
            <a:extLst>
              <a:ext uri="{FF2B5EF4-FFF2-40B4-BE49-F238E27FC236}">
                <a16:creationId xmlns:a16="http://schemas.microsoft.com/office/drawing/2014/main" id="{B2A4CC1F-1648-E707-8765-666033D58B23}"/>
              </a:ext>
            </a:extLst>
          </p:cNvPr>
          <p:cNvSpPr txBox="1"/>
          <p:nvPr/>
        </p:nvSpPr>
        <p:spPr>
          <a:xfrm>
            <a:off x="376086" y="2317965"/>
            <a:ext cx="816370" cy="276999"/>
          </a:xfrm>
          <a:prstGeom prst="rect">
            <a:avLst/>
          </a:prstGeom>
          <a:noFill/>
        </p:spPr>
        <p:txBody>
          <a:bodyPr wrap="square" rtlCol="0">
            <a:spAutoFit/>
          </a:bodyPr>
          <a:lstStyle/>
          <a:p>
            <a:pPr algn="ctr"/>
            <a:r>
              <a:rPr lang="en-GB" sz="1200" b="1" dirty="0">
                <a:solidFill>
                  <a:srgbClr val="2C3242"/>
                </a:solidFill>
                <a:latin typeface="Inria Sans Light"/>
              </a:rPr>
              <a:t>Melody</a:t>
            </a:r>
          </a:p>
        </p:txBody>
      </p:sp>
      <p:sp>
        <p:nvSpPr>
          <p:cNvPr id="8" name="TextBox 7">
            <a:extLst>
              <a:ext uri="{FF2B5EF4-FFF2-40B4-BE49-F238E27FC236}">
                <a16:creationId xmlns:a16="http://schemas.microsoft.com/office/drawing/2014/main" id="{CF2B5796-8227-24C8-889E-014AE054BAF1}"/>
              </a:ext>
            </a:extLst>
          </p:cNvPr>
          <p:cNvSpPr txBox="1"/>
          <p:nvPr/>
        </p:nvSpPr>
        <p:spPr>
          <a:xfrm>
            <a:off x="361880" y="3315500"/>
            <a:ext cx="844781" cy="276999"/>
          </a:xfrm>
          <a:prstGeom prst="rect">
            <a:avLst/>
          </a:prstGeom>
          <a:noFill/>
        </p:spPr>
        <p:txBody>
          <a:bodyPr wrap="square" rtlCol="0">
            <a:spAutoFit/>
          </a:bodyPr>
          <a:lstStyle/>
          <a:p>
            <a:pPr algn="ctr"/>
            <a:r>
              <a:rPr lang="en-GB" sz="1200" b="1" dirty="0">
                <a:solidFill>
                  <a:srgbClr val="2C3242"/>
                </a:solidFill>
                <a:latin typeface="Inria Sans Light"/>
              </a:rPr>
              <a:t>Harmony</a:t>
            </a:r>
          </a:p>
        </p:txBody>
      </p:sp>
      <p:pic>
        <p:nvPicPr>
          <p:cNvPr id="11" name="Vocal 2 - Piano">
            <a:hlinkClick r:id="" action="ppaction://media"/>
            <a:extLst>
              <a:ext uri="{FF2B5EF4-FFF2-40B4-BE49-F238E27FC236}">
                <a16:creationId xmlns:a16="http://schemas.microsoft.com/office/drawing/2014/main" id="{8EEC4EA0-E28E-45A4-1565-38C777711918}"/>
              </a:ext>
            </a:extLst>
          </p:cNvPr>
          <p:cNvPicPr>
            <a:picLocks noChangeAspect="1"/>
          </p:cNvPicPr>
          <p:nvPr>
            <a:audioFile r:link="rId6"/>
            <p:extLst>
              <p:ext uri="{DAA4B4D4-6D71-4841-9C94-3DE7FCFB9230}">
                <p14:media xmlns:p14="http://schemas.microsoft.com/office/powerpoint/2010/main" r:embed="rId5">
                  <p14:fade in="2000" out="1000"/>
                </p14:media>
              </p:ext>
            </p:extLst>
          </p:nvPr>
        </p:nvPicPr>
        <p:blipFill>
          <a:blip r:embed="rId13"/>
          <a:stretch>
            <a:fillRect/>
          </a:stretch>
        </p:blipFill>
        <p:spPr>
          <a:xfrm>
            <a:off x="479471" y="2697446"/>
            <a:ext cx="609600" cy="609600"/>
          </a:xfrm>
          <a:prstGeom prst="rect">
            <a:avLst/>
          </a:prstGeom>
        </p:spPr>
      </p:pic>
      <p:sp>
        <p:nvSpPr>
          <p:cNvPr id="12" name="TextBox 11">
            <a:extLst>
              <a:ext uri="{FF2B5EF4-FFF2-40B4-BE49-F238E27FC236}">
                <a16:creationId xmlns:a16="http://schemas.microsoft.com/office/drawing/2014/main" id="{912127AA-A428-DD3F-1DC8-28CAE0E80FA4}"/>
              </a:ext>
            </a:extLst>
          </p:cNvPr>
          <p:cNvSpPr txBox="1"/>
          <p:nvPr/>
        </p:nvSpPr>
        <p:spPr>
          <a:xfrm>
            <a:off x="8177705" y="4413164"/>
            <a:ext cx="847645" cy="276999"/>
          </a:xfrm>
          <a:prstGeom prst="rect">
            <a:avLst/>
          </a:prstGeom>
          <a:noFill/>
        </p:spPr>
        <p:txBody>
          <a:bodyPr wrap="square" rtlCol="0">
            <a:spAutoFit/>
          </a:bodyPr>
          <a:lstStyle/>
          <a:p>
            <a:r>
              <a:rPr lang="en-GB" sz="1200" b="1" dirty="0">
                <a:solidFill>
                  <a:srgbClr val="2C3242"/>
                </a:solidFill>
                <a:latin typeface="Inria Sans Light"/>
              </a:rPr>
              <a:t>Backing</a:t>
            </a:r>
          </a:p>
        </p:txBody>
      </p:sp>
      <p:pic>
        <p:nvPicPr>
          <p:cNvPr id="16" name="It begins with me RSE">
            <a:hlinkClick r:id="" action="ppaction://media"/>
            <a:extLst>
              <a:ext uri="{FF2B5EF4-FFF2-40B4-BE49-F238E27FC236}">
                <a16:creationId xmlns:a16="http://schemas.microsoft.com/office/drawing/2014/main" id="{401422D3-4A6E-FF21-98B4-04934140A74A}"/>
              </a:ext>
            </a:extLst>
          </p:cNvPr>
          <p:cNvPicPr>
            <a:picLocks noChangeAspect="1"/>
          </p:cNvPicPr>
          <p:nvPr>
            <a:audioFile r:link="rId8"/>
            <p:extLst>
              <p:ext uri="{DAA4B4D4-6D71-4841-9C94-3DE7FCFB9230}">
                <p14:media xmlns:p14="http://schemas.microsoft.com/office/powerpoint/2010/main" r:embed="rId7">
                  <p14:fade out="1000"/>
                </p14:media>
              </p:ext>
            </p:extLst>
          </p:nvPr>
        </p:nvPicPr>
        <p:blipFill>
          <a:blip r:embed="rId13"/>
          <a:stretch>
            <a:fillRect/>
          </a:stretch>
        </p:blipFill>
        <p:spPr>
          <a:xfrm>
            <a:off x="7568105" y="4238472"/>
            <a:ext cx="609600" cy="609600"/>
          </a:xfrm>
          <a:prstGeom prst="rect">
            <a:avLst/>
          </a:prstGeom>
        </p:spPr>
      </p:pic>
    </p:spTree>
    <p:extLst>
      <p:ext uri="{BB962C8B-B14F-4D97-AF65-F5344CB8AC3E}">
        <p14:creationId xmlns:p14="http://schemas.microsoft.com/office/powerpoint/2010/main" val="410627440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5802" fill="hold"/>
                                        <p:tgtEl>
                                          <p:spTgt spid="4"/>
                                        </p:tgtEl>
                                      </p:cBhvr>
                                    </p:cmd>
                                  </p:childTnLst>
                                </p:cTn>
                              </p:par>
                            </p:childTnLst>
                          </p:cTn>
                        </p:par>
                      </p:childTnLst>
                    </p:cTn>
                  </p:par>
                </p:childTnLst>
              </p:cTn>
              <p:nextCondLst>
                <p:cond evt="onClick" delay="0">
                  <p:tgtEl>
                    <p:spTgt spid="4"/>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45845" fill="hold"/>
                                        <p:tgtEl>
                                          <p:spTgt spid="6"/>
                                        </p:tgtEl>
                                      </p:cBhvr>
                                    </p:cmd>
                                  </p:childTnLst>
                                </p:cTn>
                              </p:par>
                            </p:childTnLst>
                          </p:cTn>
                        </p:par>
                      </p:childTnLst>
                    </p:cTn>
                  </p:par>
                </p:childTnLst>
              </p:cTn>
              <p:nextCondLst>
                <p:cond evt="onClick" delay="0">
                  <p:tgtEl>
                    <p:spTgt spid="6"/>
                  </p:tgtEl>
                </p:cond>
              </p:nextCondLst>
            </p:seq>
            <p:seq concurrent="1" nextAc="seek">
              <p:cTn id="12" restart="whenNotActive" fill="hold" evtFilter="cancelBubble" nodeType="interactiveSeq">
                <p:stCondLst>
                  <p:cond evt="onClick" delay="0">
                    <p:tgtEl>
                      <p:spTgt spid="11"/>
                    </p:tgtEl>
                  </p:cond>
                </p:stCondLst>
                <p:endSync evt="end" delay="0">
                  <p:rtn val="all"/>
                </p:endSync>
                <p:childTnLst>
                  <p:par>
                    <p:cTn id="13" fill="hold">
                      <p:stCondLst>
                        <p:cond delay="0"/>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45845" fill="hold"/>
                                        <p:tgtEl>
                                          <p:spTgt spid="11"/>
                                        </p:tgtEl>
                                      </p:cBhvr>
                                    </p:cmd>
                                  </p:childTnLst>
                                </p:cTn>
                              </p:par>
                            </p:childTnLst>
                          </p:cTn>
                        </p:par>
                      </p:childTnLst>
                    </p:cTn>
                  </p:par>
                </p:childTnLst>
              </p:cTn>
              <p:nextCondLst>
                <p:cond evt="onClick" delay="0">
                  <p:tgtEl>
                    <p:spTgt spid="11"/>
                  </p:tgtEl>
                </p:cond>
              </p:nextCondLst>
            </p:seq>
            <p:audio>
              <p:cMediaNode vol="80000">
                <p:cTn id="17" fill="hold" display="0">
                  <p:stCondLst>
                    <p:cond delay="indefinite"/>
                  </p:stCondLst>
                  <p:endCondLst>
                    <p:cond evt="onStopAudio" delay="0">
                      <p:tgtEl>
                        <p:sldTgt/>
                      </p:tgtEl>
                    </p:cond>
                  </p:endCondLst>
                </p:cTn>
                <p:tgtEl>
                  <p:spTgt spid="4"/>
                </p:tgtEl>
              </p:cMediaNode>
            </p:audio>
            <p:audio>
              <p:cMediaNode vol="80000">
                <p:cTn id="18" fill="hold" display="0">
                  <p:stCondLst>
                    <p:cond delay="indefinite"/>
                  </p:stCondLst>
                  <p:endCondLst>
                    <p:cond evt="onStopAudio" delay="0">
                      <p:tgtEl>
                        <p:sldTgt/>
                      </p:tgtEl>
                    </p:cond>
                  </p:endCondLst>
                </p:cTn>
                <p:tgtEl>
                  <p:spTgt spid="6"/>
                </p:tgtEl>
              </p:cMediaNode>
            </p:audio>
            <p:audio>
              <p:cMediaNode vol="80000">
                <p:cTn id="19" fill="hold" display="0">
                  <p:stCondLst>
                    <p:cond delay="indefinite"/>
                  </p:stCondLst>
                  <p:endCondLst>
                    <p:cond evt="onStopAudio" delay="0">
                      <p:tgtEl>
                        <p:sldTgt/>
                      </p:tgtEl>
                    </p:cond>
                  </p:endCondLst>
                </p:cTn>
                <p:tgtEl>
                  <p:spTgt spid="11"/>
                </p:tgtEl>
              </p:cMediaNode>
            </p:audio>
            <p:seq concurrent="1" nextAc="seek">
              <p:cTn id="20" restart="whenNotActive" fill="hold" evtFilter="cancelBubble" nodeType="interactiveSeq">
                <p:stCondLst>
                  <p:cond evt="onClick" delay="0">
                    <p:tgtEl>
                      <p:spTgt spid="16"/>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45882" fill="hold"/>
                                        <p:tgtEl>
                                          <p:spTgt spid="16"/>
                                        </p:tgtEl>
                                      </p:cBhvr>
                                    </p:cmd>
                                  </p:childTnLst>
                                </p:cTn>
                              </p:par>
                            </p:childTnLst>
                          </p:cTn>
                        </p:par>
                      </p:childTnLst>
                    </p:cTn>
                  </p:par>
                </p:childTnLst>
              </p:cTn>
              <p:nextCondLst>
                <p:cond evt="onClick" delay="0">
                  <p:tgtEl>
                    <p:spTgt spid="16"/>
                  </p:tgtEl>
                </p:cond>
              </p:nextCondLst>
            </p:seq>
            <p:audio>
              <p:cMediaNode vol="80000">
                <p:cTn id="25" fill="hold" display="0">
                  <p:stCondLst>
                    <p:cond delay="indefinite"/>
                  </p:stCondLst>
                  <p:endCondLst>
                    <p:cond evt="onStopAudio" delay="0">
                      <p:tgtEl>
                        <p:sldTgt/>
                      </p:tgtEl>
                    </p:cond>
                  </p:endCondLst>
                </p:cTn>
                <p:tgtEl>
                  <p:spTgt spid="1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3" name="Subtitle 2">
            <a:extLst>
              <a:ext uri="{FF2B5EF4-FFF2-40B4-BE49-F238E27FC236}">
                <a16:creationId xmlns:a16="http://schemas.microsoft.com/office/drawing/2014/main" id="{FC9C8D2E-CA8B-F740-1F49-0F5EA2AC7CE1}"/>
              </a:ext>
            </a:extLst>
          </p:cNvPr>
          <p:cNvSpPr>
            <a:spLocks noGrp="1"/>
          </p:cNvSpPr>
          <p:nvPr>
            <p:ph type="subTitle" idx="1"/>
          </p:nvPr>
        </p:nvSpPr>
        <p:spPr/>
        <p:txBody>
          <a:bodyPr/>
          <a:lstStyle/>
          <a:p>
            <a:endParaRPr lang="en-GB"/>
          </a:p>
        </p:txBody>
      </p:sp>
      <p:sp>
        <p:nvSpPr>
          <p:cNvPr id="5" name="Title 4">
            <a:extLst>
              <a:ext uri="{FF2B5EF4-FFF2-40B4-BE49-F238E27FC236}">
                <a16:creationId xmlns:a16="http://schemas.microsoft.com/office/drawing/2014/main" id="{96EB8C4D-8743-1696-99D2-DD54301792F6}"/>
              </a:ext>
            </a:extLst>
          </p:cNvPr>
          <p:cNvSpPr>
            <a:spLocks noGrp="1"/>
          </p:cNvSpPr>
          <p:nvPr>
            <p:ph type="ctrTitle"/>
          </p:nvPr>
        </p:nvSpPr>
        <p:spPr/>
        <p:txBody>
          <a:bodyPr/>
          <a:lstStyle/>
          <a:p>
            <a:endParaRPr lang="en-GB"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rgbClr val="47506A"/>
            </a:gs>
            <a:gs pos="100000">
              <a:srgbClr val="14151A"/>
            </a:gs>
          </a:gsLst>
          <a:path path="circle">
            <a:fillToRect l="50000" t="50000" r="50000" b="50000"/>
          </a:path>
          <a:tileRect/>
        </a:gradFill>
        <a:effectLst/>
      </p:bgPr>
    </p:bg>
    <p:spTree>
      <p:nvGrpSpPr>
        <p:cNvPr id="1" name="Shape 101"/>
        <p:cNvGrpSpPr/>
        <p:nvPr/>
      </p:nvGrpSpPr>
      <p:grpSpPr>
        <a:xfrm>
          <a:off x="0" y="0"/>
          <a:ext cx="0" cy="0"/>
          <a:chOff x="0" y="0"/>
          <a:chExt cx="0" cy="0"/>
        </a:xfrm>
      </p:grpSpPr>
      <p:sp>
        <p:nvSpPr>
          <p:cNvPr id="102" name="Google Shape;102;p18"/>
          <p:cNvSpPr txBox="1">
            <a:spLocks noGrp="1"/>
          </p:cNvSpPr>
          <p:nvPr>
            <p:ph type="ctrTitle" idx="4294967295"/>
          </p:nvPr>
        </p:nvSpPr>
        <p:spPr>
          <a:xfrm>
            <a:off x="855300" y="179900"/>
            <a:ext cx="7433400" cy="814500"/>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 sz="6000" dirty="0">
                <a:solidFill>
                  <a:schemeClr val="lt1"/>
                </a:solidFill>
              </a:rPr>
              <a:t>RSE Day</a:t>
            </a:r>
            <a:endParaRPr sz="6000" dirty="0">
              <a:solidFill>
                <a:schemeClr val="lt1"/>
              </a:solidFill>
            </a:endParaRPr>
          </a:p>
        </p:txBody>
      </p:sp>
      <p:sp>
        <p:nvSpPr>
          <p:cNvPr id="103" name="Google Shape;103;p18"/>
          <p:cNvSpPr txBox="1">
            <a:spLocks noGrp="1"/>
          </p:cNvSpPr>
          <p:nvPr>
            <p:ph type="subTitle" idx="4294967295"/>
          </p:nvPr>
        </p:nvSpPr>
        <p:spPr>
          <a:xfrm>
            <a:off x="550500" y="1144643"/>
            <a:ext cx="8141316" cy="2312601"/>
          </a:xfrm>
          <a:prstGeom prst="rect">
            <a:avLst/>
          </a:prstGeom>
        </p:spPr>
        <p:txBody>
          <a:bodyPr spcFirstLastPara="1" wrap="square" lIns="0" tIns="0" rIns="0" bIns="0" anchor="t" anchorCtr="0">
            <a:noAutofit/>
          </a:bodyPr>
          <a:lstStyle/>
          <a:p>
            <a:pPr marL="76200" indent="0" algn="ctr">
              <a:buNone/>
            </a:pPr>
            <a:r>
              <a:rPr lang="en-GB" sz="1600" dirty="0">
                <a:solidFill>
                  <a:schemeClr val="bg1"/>
                </a:solidFill>
              </a:rPr>
              <a:t>RSE Day is a day to celebrate great Relationships and Sex Education in schools and other settings and takes place on the last Thursday in June each year.  In 2026, it will be held on </a:t>
            </a:r>
            <a:r>
              <a:rPr lang="en-GB" sz="1600" b="1" dirty="0">
                <a:solidFill>
                  <a:schemeClr val="bg1"/>
                </a:solidFill>
              </a:rPr>
              <a:t>Thursday 25</a:t>
            </a:r>
            <a:r>
              <a:rPr lang="en-GB" sz="1600" b="1" baseline="30000" dirty="0">
                <a:solidFill>
                  <a:schemeClr val="bg1"/>
                </a:solidFill>
              </a:rPr>
              <a:t>th</a:t>
            </a:r>
            <a:r>
              <a:rPr lang="en-GB" sz="1600" b="1" dirty="0">
                <a:solidFill>
                  <a:schemeClr val="bg1"/>
                </a:solidFill>
              </a:rPr>
              <a:t> June</a:t>
            </a:r>
            <a:r>
              <a:rPr lang="en-GB" sz="1600" dirty="0">
                <a:solidFill>
                  <a:schemeClr val="bg1"/>
                </a:solidFill>
              </a:rPr>
              <a:t>.</a:t>
            </a:r>
          </a:p>
          <a:p>
            <a:pPr marL="76200" indent="0" algn="ctr">
              <a:buNone/>
            </a:pPr>
            <a:endParaRPr lang="en-GB" sz="1600" dirty="0">
              <a:solidFill>
                <a:schemeClr val="bg1"/>
              </a:solidFill>
            </a:endParaRPr>
          </a:p>
          <a:p>
            <a:pPr marL="76200" indent="0" algn="ctr">
              <a:buNone/>
            </a:pPr>
            <a:r>
              <a:rPr lang="en-GB" sz="1600" dirty="0">
                <a:solidFill>
                  <a:schemeClr val="bg1"/>
                </a:solidFill>
              </a:rPr>
              <a:t>The theme for RSE Day 2025 is ‘It Begins with Me’!</a:t>
            </a:r>
          </a:p>
          <a:p>
            <a:pPr marL="76200" indent="0" algn="ctr">
              <a:buNone/>
            </a:pPr>
            <a:endParaRPr lang="en-GB" sz="1600" dirty="0">
              <a:solidFill>
                <a:schemeClr val="bg1"/>
              </a:solidFill>
            </a:endParaRPr>
          </a:p>
          <a:p>
            <a:pPr marL="76200" indent="0" algn="ctr">
              <a:buNone/>
            </a:pPr>
            <a:r>
              <a:rPr lang="en-GB" sz="1600" dirty="0">
                <a:solidFill>
                  <a:schemeClr val="bg1"/>
                </a:solidFill>
              </a:rPr>
              <a:t>RSE Day began in Nottingham in June 2018 and continues to be run by Nottingham City Council.</a:t>
            </a:r>
          </a:p>
        </p:txBody>
      </p:sp>
      <p:sp>
        <p:nvSpPr>
          <p:cNvPr id="112" name="Google Shape;112;p18"/>
          <p:cNvSpPr/>
          <p:nvPr/>
        </p:nvSpPr>
        <p:spPr>
          <a:xfrm rot="2143861">
            <a:off x="896133" y="74346"/>
            <a:ext cx="221092" cy="211107"/>
          </a:xfrm>
          <a:custGeom>
            <a:avLst/>
            <a:gdLst/>
            <a:ahLst/>
            <a:cxnLst/>
            <a:rect l="l" t="t" r="r" b="b"/>
            <a:pathLst>
              <a:path w="15101" h="14419" fill="none" extrusionOk="0">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noFill/>
          <a:ln w="3810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18"/>
          <p:cNvSpPr/>
          <p:nvPr/>
        </p:nvSpPr>
        <p:spPr>
          <a:xfrm rot="4841034">
            <a:off x="8319292" y="208687"/>
            <a:ext cx="335591" cy="320461"/>
          </a:xfrm>
          <a:custGeom>
            <a:avLst/>
            <a:gdLst/>
            <a:ahLst/>
            <a:cxnLst/>
            <a:rect l="l" t="t" r="r" b="b"/>
            <a:pathLst>
              <a:path w="15101" h="14419" fill="none" extrusionOk="0">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noFill/>
          <a:ln w="3810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18"/>
          <p:cNvSpPr/>
          <p:nvPr/>
        </p:nvSpPr>
        <p:spPr>
          <a:xfrm rot="2144043">
            <a:off x="8716649" y="174581"/>
            <a:ext cx="134456" cy="128383"/>
          </a:xfrm>
          <a:custGeom>
            <a:avLst/>
            <a:gdLst/>
            <a:ahLst/>
            <a:cxnLst/>
            <a:rect l="l" t="t" r="r" b="b"/>
            <a:pathLst>
              <a:path w="15101" h="14419" fill="none" extrusionOk="0">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noFill/>
          <a:ln w="3810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18"/>
          <p:cNvSpPr/>
          <p:nvPr/>
        </p:nvSpPr>
        <p:spPr>
          <a:xfrm rot="3423587">
            <a:off x="294552" y="761211"/>
            <a:ext cx="134413" cy="128403"/>
          </a:xfrm>
          <a:custGeom>
            <a:avLst/>
            <a:gdLst/>
            <a:ahLst/>
            <a:cxnLst/>
            <a:rect l="l" t="t" r="r" b="b"/>
            <a:pathLst>
              <a:path w="15101" h="14419" fill="none" extrusionOk="0">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noFill/>
          <a:ln w="3810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18"/>
          <p:cNvSpPr txBox="1">
            <a:spLocks noGrp="1"/>
          </p:cNvSpPr>
          <p:nvPr>
            <p:ph type="sldNum" idx="12"/>
          </p:nvPr>
        </p:nvSpPr>
        <p:spPr>
          <a:xfrm>
            <a:off x="8480584" y="4721823"/>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2</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19B42F0-57BD-DEB8-0E94-C011AD2F613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a:t>
            </a:fld>
            <a:endParaRPr lang="en"/>
          </a:p>
        </p:txBody>
      </p:sp>
      <p:sp>
        <p:nvSpPr>
          <p:cNvPr id="3" name="Google Shape;103;p18">
            <a:extLst>
              <a:ext uri="{FF2B5EF4-FFF2-40B4-BE49-F238E27FC236}">
                <a16:creationId xmlns:a16="http://schemas.microsoft.com/office/drawing/2014/main" id="{4936C5FE-6BEF-780E-2E57-858E7A5AC76D}"/>
              </a:ext>
            </a:extLst>
          </p:cNvPr>
          <p:cNvSpPr txBox="1">
            <a:spLocks/>
          </p:cNvSpPr>
          <p:nvPr/>
        </p:nvSpPr>
        <p:spPr>
          <a:xfrm>
            <a:off x="402105" y="520866"/>
            <a:ext cx="8141316" cy="2312601"/>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81000" algn="l" rtl="0">
              <a:lnSpc>
                <a:spcPct val="115000"/>
              </a:lnSpc>
              <a:spcBef>
                <a:spcPts val="0"/>
              </a:spcBef>
              <a:spcAft>
                <a:spcPts val="0"/>
              </a:spcAft>
              <a:buClr>
                <a:schemeClr val="dk2"/>
              </a:buClr>
              <a:buSzPts val="2400"/>
              <a:buFont typeface="Inria Sans Light"/>
              <a:buChar char="●"/>
              <a:defRPr sz="2400" b="0" i="0" u="none" strike="noStrike" cap="none">
                <a:solidFill>
                  <a:schemeClr val="dk1"/>
                </a:solidFill>
                <a:latin typeface="Inria Sans Light"/>
                <a:ea typeface="Inria Sans Light"/>
                <a:cs typeface="Inria Sans Light"/>
                <a:sym typeface="Inria Sans Light"/>
              </a:defRPr>
            </a:lvl1pPr>
            <a:lvl2pPr marL="914400" marR="0" lvl="1" indent="-381000" algn="l" rtl="0">
              <a:lnSpc>
                <a:spcPct val="115000"/>
              </a:lnSpc>
              <a:spcBef>
                <a:spcPts val="800"/>
              </a:spcBef>
              <a:spcAft>
                <a:spcPts val="0"/>
              </a:spcAft>
              <a:buClr>
                <a:schemeClr val="dk2"/>
              </a:buClr>
              <a:buSzPts val="2400"/>
              <a:buFont typeface="Inria Sans Light"/>
              <a:buChar char="○"/>
              <a:defRPr sz="2400" b="0" i="0" u="none" strike="noStrike" cap="none">
                <a:solidFill>
                  <a:schemeClr val="dk1"/>
                </a:solidFill>
                <a:latin typeface="Inria Sans Light"/>
                <a:ea typeface="Inria Sans Light"/>
                <a:cs typeface="Inria Sans Light"/>
                <a:sym typeface="Inria Sans Light"/>
              </a:defRPr>
            </a:lvl2pPr>
            <a:lvl3pPr marL="1371600" marR="0" lvl="2" indent="-381000" algn="l" rtl="0">
              <a:lnSpc>
                <a:spcPct val="115000"/>
              </a:lnSpc>
              <a:spcBef>
                <a:spcPts val="800"/>
              </a:spcBef>
              <a:spcAft>
                <a:spcPts val="0"/>
              </a:spcAft>
              <a:buClr>
                <a:schemeClr val="dk2"/>
              </a:buClr>
              <a:buSzPts val="2400"/>
              <a:buFont typeface="Inria Sans Light"/>
              <a:buChar char="■"/>
              <a:defRPr sz="2400" b="0" i="0" u="none" strike="noStrike" cap="none">
                <a:solidFill>
                  <a:schemeClr val="dk1"/>
                </a:solidFill>
                <a:latin typeface="Inria Sans Light"/>
                <a:ea typeface="Inria Sans Light"/>
                <a:cs typeface="Inria Sans Light"/>
                <a:sym typeface="Inria Sans Light"/>
              </a:defRPr>
            </a:lvl3pPr>
            <a:lvl4pPr marL="1828800" marR="0" lvl="3" indent="-381000" algn="l" rtl="0">
              <a:lnSpc>
                <a:spcPct val="115000"/>
              </a:lnSpc>
              <a:spcBef>
                <a:spcPts val="800"/>
              </a:spcBef>
              <a:spcAft>
                <a:spcPts val="0"/>
              </a:spcAft>
              <a:buClr>
                <a:schemeClr val="dk1"/>
              </a:buClr>
              <a:buSzPts val="2400"/>
              <a:buFont typeface="Inria Sans Light"/>
              <a:buChar char="●"/>
              <a:defRPr sz="2400" b="0" i="0" u="none" strike="noStrike" cap="none">
                <a:solidFill>
                  <a:schemeClr val="dk1"/>
                </a:solidFill>
                <a:latin typeface="Inria Sans Light"/>
                <a:ea typeface="Inria Sans Light"/>
                <a:cs typeface="Inria Sans Light"/>
                <a:sym typeface="Inria Sans Light"/>
              </a:defRPr>
            </a:lvl4pPr>
            <a:lvl5pPr marL="2286000" marR="0" lvl="4" indent="-381000" algn="l" rtl="0">
              <a:lnSpc>
                <a:spcPct val="115000"/>
              </a:lnSpc>
              <a:spcBef>
                <a:spcPts val="800"/>
              </a:spcBef>
              <a:spcAft>
                <a:spcPts val="0"/>
              </a:spcAft>
              <a:buClr>
                <a:schemeClr val="dk1"/>
              </a:buClr>
              <a:buSzPts val="2400"/>
              <a:buFont typeface="Inria Sans Light"/>
              <a:buChar char="○"/>
              <a:defRPr sz="2400" b="0" i="0" u="none" strike="noStrike" cap="none">
                <a:solidFill>
                  <a:schemeClr val="dk1"/>
                </a:solidFill>
                <a:latin typeface="Inria Sans Light"/>
                <a:ea typeface="Inria Sans Light"/>
                <a:cs typeface="Inria Sans Light"/>
                <a:sym typeface="Inria Sans Light"/>
              </a:defRPr>
            </a:lvl5pPr>
            <a:lvl6pPr marL="2743200" marR="0" lvl="5" indent="-381000" algn="l" rtl="0">
              <a:lnSpc>
                <a:spcPct val="115000"/>
              </a:lnSpc>
              <a:spcBef>
                <a:spcPts val="800"/>
              </a:spcBef>
              <a:spcAft>
                <a:spcPts val="0"/>
              </a:spcAft>
              <a:buClr>
                <a:schemeClr val="dk1"/>
              </a:buClr>
              <a:buSzPts val="2400"/>
              <a:buFont typeface="Inria Sans Light"/>
              <a:buChar char="■"/>
              <a:defRPr sz="2400" b="0" i="0" u="none" strike="noStrike" cap="none">
                <a:solidFill>
                  <a:schemeClr val="dk1"/>
                </a:solidFill>
                <a:latin typeface="Inria Sans Light"/>
                <a:ea typeface="Inria Sans Light"/>
                <a:cs typeface="Inria Sans Light"/>
                <a:sym typeface="Inria Sans Light"/>
              </a:defRPr>
            </a:lvl6pPr>
            <a:lvl7pPr marL="3200400" marR="0" lvl="6" indent="-381000" algn="l" rtl="0">
              <a:lnSpc>
                <a:spcPct val="115000"/>
              </a:lnSpc>
              <a:spcBef>
                <a:spcPts val="800"/>
              </a:spcBef>
              <a:spcAft>
                <a:spcPts val="0"/>
              </a:spcAft>
              <a:buClr>
                <a:schemeClr val="dk1"/>
              </a:buClr>
              <a:buSzPts val="2400"/>
              <a:buFont typeface="Inria Sans Light"/>
              <a:buChar char="●"/>
              <a:defRPr sz="2400" b="0" i="0" u="none" strike="noStrike" cap="none">
                <a:solidFill>
                  <a:schemeClr val="dk1"/>
                </a:solidFill>
                <a:latin typeface="Inria Sans Light"/>
                <a:ea typeface="Inria Sans Light"/>
                <a:cs typeface="Inria Sans Light"/>
                <a:sym typeface="Inria Sans Light"/>
              </a:defRPr>
            </a:lvl7pPr>
            <a:lvl8pPr marL="3657600" marR="0" lvl="7" indent="-381000" algn="l" rtl="0">
              <a:lnSpc>
                <a:spcPct val="115000"/>
              </a:lnSpc>
              <a:spcBef>
                <a:spcPts val="800"/>
              </a:spcBef>
              <a:spcAft>
                <a:spcPts val="0"/>
              </a:spcAft>
              <a:buClr>
                <a:schemeClr val="dk1"/>
              </a:buClr>
              <a:buSzPts val="2400"/>
              <a:buFont typeface="Inria Sans Light"/>
              <a:buChar char="○"/>
              <a:defRPr sz="2400" b="0" i="0" u="none" strike="noStrike" cap="none">
                <a:solidFill>
                  <a:schemeClr val="dk1"/>
                </a:solidFill>
                <a:latin typeface="Inria Sans Light"/>
                <a:ea typeface="Inria Sans Light"/>
                <a:cs typeface="Inria Sans Light"/>
                <a:sym typeface="Inria Sans Light"/>
              </a:defRPr>
            </a:lvl8pPr>
            <a:lvl9pPr marL="4114800" marR="0" lvl="8" indent="-381000" algn="l" rtl="0">
              <a:lnSpc>
                <a:spcPct val="115000"/>
              </a:lnSpc>
              <a:spcBef>
                <a:spcPts val="800"/>
              </a:spcBef>
              <a:spcAft>
                <a:spcPts val="800"/>
              </a:spcAft>
              <a:buClr>
                <a:schemeClr val="dk1"/>
              </a:buClr>
              <a:buSzPts val="2400"/>
              <a:buFont typeface="Inria Sans Light"/>
              <a:buChar char="■"/>
              <a:defRPr sz="2400" b="0" i="0" u="none" strike="noStrike" cap="none">
                <a:solidFill>
                  <a:schemeClr val="dk1"/>
                </a:solidFill>
                <a:latin typeface="Inria Sans Light"/>
                <a:ea typeface="Inria Sans Light"/>
                <a:cs typeface="Inria Sans Light"/>
                <a:sym typeface="Inria Sans Light"/>
              </a:defRPr>
            </a:lvl9pPr>
          </a:lstStyle>
          <a:p>
            <a:pPr marL="76200" indent="0" algn="ctr">
              <a:buFont typeface="Inria Sans Light"/>
              <a:buNone/>
            </a:pPr>
            <a:r>
              <a:rPr lang="en-GB" sz="1600" dirty="0">
                <a:solidFill>
                  <a:schemeClr val="tx1"/>
                </a:solidFill>
              </a:rPr>
              <a:t>This song was created using words and music suggested by children and young people in Nottingham during the Autumn of 2025.  The project is a collaboration between Nottingham Music Service, Challenge Nottingham and Nottingham City Council’s Achieve Well Team.</a:t>
            </a:r>
          </a:p>
          <a:p>
            <a:pPr marL="76200" indent="0" algn="ctr">
              <a:buFont typeface="Inria Sans Light"/>
              <a:buNone/>
            </a:pPr>
            <a:endParaRPr lang="en-GB" sz="1600" dirty="0">
              <a:solidFill>
                <a:schemeClr val="tx1"/>
              </a:solidFill>
            </a:endParaRPr>
          </a:p>
          <a:p>
            <a:pPr marL="76200" indent="0" algn="ctr">
              <a:buFont typeface="Inria Sans Light"/>
              <a:buNone/>
            </a:pPr>
            <a:r>
              <a:rPr lang="en-GB" sz="1600" dirty="0">
                <a:solidFill>
                  <a:schemeClr val="tx1"/>
                </a:solidFill>
              </a:rPr>
              <a:t>We want children and young people around the country to join us in singing the song on RSE day, 25 June 2026.  Let’s raise our voices to celebrate the power of us!</a:t>
            </a:r>
          </a:p>
          <a:p>
            <a:pPr marL="76200" indent="0" algn="ctr">
              <a:buFont typeface="Inria Sans Light"/>
              <a:buNone/>
            </a:pPr>
            <a:endParaRPr lang="en-GB" sz="1600" dirty="0">
              <a:solidFill>
                <a:schemeClr val="tx1"/>
              </a:solidFill>
            </a:endParaRPr>
          </a:p>
          <a:p>
            <a:pPr marL="76200" indent="0" algn="ctr">
              <a:buFont typeface="Inria Sans Light"/>
              <a:buNone/>
            </a:pPr>
            <a:r>
              <a:rPr lang="en-GB" sz="1600" dirty="0">
                <a:solidFill>
                  <a:schemeClr val="tx1"/>
                </a:solidFill>
              </a:rPr>
              <a:t>Please share videos of your class or school singing the song via our </a:t>
            </a:r>
            <a:r>
              <a:rPr lang="en-GB" sz="1600" dirty="0">
                <a:solidFill>
                  <a:schemeClr val="tx1"/>
                </a:solidFill>
                <a:hlinkClick r:id="rId2">
                  <a:extLst>
                    <a:ext uri="{A12FA001-AC4F-418D-AE19-62706E023703}">
                      <ahyp:hlinkClr xmlns:ahyp="http://schemas.microsoft.com/office/drawing/2018/hyperlinkcolor" val="tx"/>
                    </a:ext>
                  </a:extLst>
                </a:hlinkClick>
              </a:rPr>
              <a:t>Padlet</a:t>
            </a:r>
            <a:r>
              <a:rPr lang="en-GB" sz="1600" dirty="0">
                <a:solidFill>
                  <a:schemeClr val="tx1"/>
                </a:solidFill>
              </a:rPr>
              <a:t> and you may feature in our ‘It Begins with Me’ in the UK music video.</a:t>
            </a:r>
          </a:p>
        </p:txBody>
      </p:sp>
    </p:spTree>
    <p:extLst>
      <p:ext uri="{BB962C8B-B14F-4D97-AF65-F5344CB8AC3E}">
        <p14:creationId xmlns:p14="http://schemas.microsoft.com/office/powerpoint/2010/main" val="30304523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35">
          <a:extLst>
            <a:ext uri="{FF2B5EF4-FFF2-40B4-BE49-F238E27FC236}">
              <a16:creationId xmlns:a16="http://schemas.microsoft.com/office/drawing/2014/main" id="{8A895E3E-4043-C967-36D6-2027F16AC03B}"/>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F394EB6-D586-4C1E-8F1F-8F952B4B6C13}"/>
              </a:ext>
            </a:extLst>
          </p:cNvPr>
          <p:cNvSpPr/>
          <p:nvPr/>
        </p:nvSpPr>
        <p:spPr>
          <a:xfrm>
            <a:off x="180109" y="223404"/>
            <a:ext cx="8769927" cy="4696691"/>
          </a:xfrm>
          <a:prstGeom prst="roundRect">
            <a:avLst/>
          </a:prstGeom>
          <a:solidFill>
            <a:srgbClr val="FFFFFF">
              <a:alpha val="89804"/>
            </a:srgbClr>
          </a:solidFill>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sp>
        <p:nvSpPr>
          <p:cNvPr id="3" name="Google Shape;68;p13">
            <a:extLst>
              <a:ext uri="{FF2B5EF4-FFF2-40B4-BE49-F238E27FC236}">
                <a16:creationId xmlns:a16="http://schemas.microsoft.com/office/drawing/2014/main" id="{73B65140-3996-3816-4FE4-3BB1CAD3BA58}"/>
              </a:ext>
            </a:extLst>
          </p:cNvPr>
          <p:cNvSpPr txBox="1">
            <a:spLocks/>
          </p:cNvSpPr>
          <p:nvPr/>
        </p:nvSpPr>
        <p:spPr>
          <a:xfrm>
            <a:off x="786827" y="386713"/>
            <a:ext cx="3931445" cy="4533382"/>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15000"/>
              </a:lnSpc>
              <a:spcBef>
                <a:spcPts val="0"/>
              </a:spcBef>
              <a:spcAft>
                <a:spcPts val="0"/>
              </a:spcAft>
              <a:buClr>
                <a:srgbClr val="2C3242"/>
              </a:buClr>
              <a:buSzPts val="1100"/>
              <a:buFont typeface="Arial"/>
              <a:buNone/>
              <a:tabLst/>
              <a:defRPr/>
            </a:pPr>
            <a:r>
              <a:rPr kumimoji="0" lang="en-GB" sz="1200" b="0" i="0" u="none" strike="noStrike" kern="0" cap="none" spc="0" normalizeH="0" baseline="0" noProof="0" dirty="0">
                <a:ln>
                  <a:noFill/>
                </a:ln>
                <a:solidFill>
                  <a:srgbClr val="2C3242"/>
                </a:solidFill>
                <a:effectLst/>
                <a:uLnTx/>
                <a:uFillTx/>
                <a:latin typeface="Inria Sans Light"/>
                <a:sym typeface="Inria Sans Light"/>
              </a:rPr>
              <a:t>I’ve been looking for my place, for my place inside this world</a:t>
            </a:r>
          </a:p>
          <a:p>
            <a:pPr marL="0" marR="0" lvl="0" indent="0" algn="l" defTabSz="914400" rtl="0" eaLnBrk="1" fontAlgn="auto" latinLnBrk="0" hangingPunct="1">
              <a:lnSpc>
                <a:spcPct val="115000"/>
              </a:lnSpc>
              <a:spcBef>
                <a:spcPts val="0"/>
              </a:spcBef>
              <a:spcAft>
                <a:spcPts val="0"/>
              </a:spcAft>
              <a:buClr>
                <a:srgbClr val="2C3242"/>
              </a:buClr>
              <a:buSzPts val="1100"/>
              <a:buFont typeface="Arial"/>
              <a:buNone/>
              <a:tabLst/>
              <a:defRPr/>
            </a:pPr>
            <a:r>
              <a:rPr kumimoji="0" lang="en-GB" sz="1200" b="0" i="0" u="none" strike="noStrike" kern="0" cap="none" spc="0" normalizeH="0" baseline="0" noProof="0" dirty="0">
                <a:ln>
                  <a:noFill/>
                </a:ln>
                <a:solidFill>
                  <a:srgbClr val="2C3242"/>
                </a:solidFill>
                <a:effectLst/>
                <a:uLnTx/>
                <a:uFillTx/>
                <a:latin typeface="Inria Sans Light"/>
                <a:sym typeface="Inria Sans Light"/>
              </a:rPr>
              <a:t>It may spin, it may twirl, but I’ll never let you down</a:t>
            </a:r>
          </a:p>
          <a:p>
            <a:pPr lvl="0">
              <a:lnSpc>
                <a:spcPct val="115000"/>
              </a:lnSpc>
              <a:buClr>
                <a:srgbClr val="2C3242"/>
              </a:buClr>
              <a:buSzPts val="1100"/>
              <a:defRPr/>
            </a:pPr>
            <a:r>
              <a:rPr kumimoji="0" lang="en-GB" sz="1200" b="0" i="0" u="none" strike="noStrike" kern="0" cap="none" spc="0" normalizeH="0" baseline="0" noProof="0" dirty="0">
                <a:ln>
                  <a:noFill/>
                </a:ln>
                <a:solidFill>
                  <a:srgbClr val="2C3242"/>
                </a:solidFill>
                <a:effectLst/>
                <a:uLnTx/>
                <a:uFillTx/>
                <a:latin typeface="Inria Sans Light"/>
                <a:sym typeface="Inria Sans Light"/>
              </a:rPr>
              <a:t>I want to figure out my place, my place </a:t>
            </a:r>
            <a:r>
              <a:rPr lang="en-GB" sz="1200" dirty="0">
                <a:solidFill>
                  <a:srgbClr val="2C3242"/>
                </a:solidFill>
                <a:latin typeface="Inria Sans Light"/>
                <a:sym typeface="Inria Sans Light"/>
              </a:rPr>
              <a:t>within</a:t>
            </a:r>
            <a:r>
              <a:rPr kumimoji="0" lang="en-GB" sz="1200" b="0" i="0" u="none" strike="noStrike" kern="0" cap="none" spc="0" normalizeH="0" baseline="0" noProof="0" dirty="0">
                <a:ln>
                  <a:noFill/>
                </a:ln>
                <a:solidFill>
                  <a:srgbClr val="2C3242"/>
                </a:solidFill>
                <a:effectLst/>
                <a:uLnTx/>
                <a:uFillTx/>
                <a:latin typeface="Inria Sans Light"/>
                <a:sym typeface="Inria Sans Light"/>
              </a:rPr>
              <a:t> this town</a:t>
            </a:r>
          </a:p>
          <a:p>
            <a:pPr marL="0" marR="0" lvl="0" indent="0" algn="l" defTabSz="914400" rtl="0" eaLnBrk="1" fontAlgn="auto" latinLnBrk="0" hangingPunct="1">
              <a:lnSpc>
                <a:spcPct val="115000"/>
              </a:lnSpc>
              <a:spcBef>
                <a:spcPts val="0"/>
              </a:spcBef>
              <a:spcAft>
                <a:spcPts val="0"/>
              </a:spcAft>
              <a:buClr>
                <a:srgbClr val="2C3242"/>
              </a:buClr>
              <a:buSzPts val="1100"/>
              <a:buFont typeface="Arial"/>
              <a:buNone/>
              <a:tabLst/>
              <a:defRPr/>
            </a:pPr>
            <a:r>
              <a:rPr kumimoji="0" lang="en-GB" sz="1200" b="0" i="0" u="none" strike="noStrike" kern="0" cap="none" spc="0" normalizeH="0" baseline="0" noProof="0" dirty="0">
                <a:ln>
                  <a:noFill/>
                </a:ln>
                <a:solidFill>
                  <a:srgbClr val="2C3242"/>
                </a:solidFill>
                <a:effectLst/>
                <a:uLnTx/>
                <a:uFillTx/>
                <a:latin typeface="Inria Sans Light"/>
                <a:sym typeface="Inria Sans Light"/>
              </a:rPr>
              <a:t>And if I know myself, I can better support you too</a:t>
            </a:r>
          </a:p>
          <a:p>
            <a:pPr marL="0" marR="0" lvl="0" indent="0" algn="l" defTabSz="914400" rtl="0" eaLnBrk="1" fontAlgn="auto" latinLnBrk="0" hangingPunct="1">
              <a:lnSpc>
                <a:spcPct val="115000"/>
              </a:lnSpc>
              <a:spcBef>
                <a:spcPts val="0"/>
              </a:spcBef>
              <a:spcAft>
                <a:spcPts val="0"/>
              </a:spcAft>
              <a:buClr>
                <a:srgbClr val="2C3242"/>
              </a:buClr>
              <a:buSzPts val="1100"/>
              <a:buFont typeface="Arial"/>
              <a:buNone/>
              <a:tabLst/>
              <a:defRPr/>
            </a:pPr>
            <a:endParaRPr lang="en-GB" sz="1200" dirty="0">
              <a:solidFill>
                <a:srgbClr val="2C3242"/>
              </a:solidFill>
              <a:latin typeface="Inria Sans Light"/>
              <a:sym typeface="Inria Sans Light"/>
            </a:endParaRPr>
          </a:p>
          <a:p>
            <a:pPr marL="0" marR="0" lvl="0" indent="0" algn="l" defTabSz="914400" rtl="0" eaLnBrk="1" fontAlgn="auto" latinLnBrk="0" hangingPunct="1">
              <a:lnSpc>
                <a:spcPct val="115000"/>
              </a:lnSpc>
              <a:spcBef>
                <a:spcPts val="0"/>
              </a:spcBef>
              <a:spcAft>
                <a:spcPts val="0"/>
              </a:spcAft>
              <a:buClr>
                <a:srgbClr val="2C3242"/>
              </a:buClr>
              <a:buSzPts val="1100"/>
              <a:buFont typeface="Arial"/>
              <a:buNone/>
              <a:tabLst/>
              <a:defRPr/>
            </a:pPr>
            <a:r>
              <a:rPr kumimoji="0" lang="en-GB" sz="1200" b="0" i="0" u="none" strike="noStrike" kern="0" cap="none" spc="0" normalizeH="0" baseline="0" noProof="0" dirty="0">
                <a:ln>
                  <a:noFill/>
                </a:ln>
                <a:solidFill>
                  <a:srgbClr val="2C3242"/>
                </a:solidFill>
                <a:effectLst/>
                <a:uLnTx/>
                <a:uFillTx/>
                <a:latin typeface="Inria Sans Light"/>
                <a:sym typeface="Inria Sans Light"/>
              </a:rPr>
              <a:t>Mistakes are just a chapter, not the whole book</a:t>
            </a:r>
          </a:p>
          <a:p>
            <a:pPr marL="0" marR="0" lvl="0" indent="0" algn="l" defTabSz="914400" rtl="0" eaLnBrk="1" fontAlgn="auto" latinLnBrk="0" hangingPunct="1">
              <a:lnSpc>
                <a:spcPct val="115000"/>
              </a:lnSpc>
              <a:spcBef>
                <a:spcPts val="0"/>
              </a:spcBef>
              <a:spcAft>
                <a:spcPts val="0"/>
              </a:spcAft>
              <a:buClr>
                <a:srgbClr val="2C3242"/>
              </a:buClr>
              <a:buSzPts val="1100"/>
              <a:buFont typeface="Arial"/>
              <a:buNone/>
              <a:tabLst/>
              <a:defRPr/>
            </a:pPr>
            <a:r>
              <a:rPr kumimoji="0" lang="en-GB" sz="1200" b="0" i="0" u="none" strike="noStrike" kern="0" cap="none" spc="0" normalizeH="0" baseline="0" noProof="0" dirty="0">
                <a:ln>
                  <a:noFill/>
                </a:ln>
                <a:solidFill>
                  <a:srgbClr val="2C3242"/>
                </a:solidFill>
                <a:effectLst/>
                <a:uLnTx/>
                <a:uFillTx/>
                <a:latin typeface="Inria Sans Light"/>
                <a:sym typeface="Inria Sans Light"/>
              </a:rPr>
              <a:t>Spreading kindness is needed, it starts from within</a:t>
            </a:r>
          </a:p>
          <a:p>
            <a:pPr marL="0" marR="0" lvl="0" indent="0" algn="l" defTabSz="914400" rtl="0" eaLnBrk="1" fontAlgn="auto" latinLnBrk="0" hangingPunct="1">
              <a:lnSpc>
                <a:spcPct val="115000"/>
              </a:lnSpc>
              <a:spcBef>
                <a:spcPts val="0"/>
              </a:spcBef>
              <a:spcAft>
                <a:spcPts val="0"/>
              </a:spcAft>
              <a:buClr>
                <a:srgbClr val="2C3242"/>
              </a:buClr>
              <a:buSzPts val="1100"/>
              <a:buFont typeface="Arial"/>
              <a:buNone/>
              <a:tabLst/>
              <a:defRPr/>
            </a:pPr>
            <a:r>
              <a:rPr kumimoji="0" lang="en-GB" sz="1200" b="0" i="0" u="none" strike="noStrike" kern="0" cap="none" spc="0" normalizeH="0" baseline="0" noProof="0" dirty="0">
                <a:ln>
                  <a:noFill/>
                </a:ln>
                <a:solidFill>
                  <a:srgbClr val="2C3242"/>
                </a:solidFill>
                <a:effectLst/>
                <a:uLnTx/>
                <a:uFillTx/>
                <a:latin typeface="Inria Sans Light"/>
                <a:sym typeface="Inria Sans Light"/>
              </a:rPr>
              <a:t>The best thing can be if we were all to win</a:t>
            </a:r>
          </a:p>
          <a:p>
            <a:pPr marL="0" marR="0" lvl="0" indent="0" algn="l" defTabSz="914400" rtl="0" eaLnBrk="1" fontAlgn="auto" latinLnBrk="0" hangingPunct="1">
              <a:lnSpc>
                <a:spcPct val="115000"/>
              </a:lnSpc>
              <a:spcBef>
                <a:spcPts val="0"/>
              </a:spcBef>
              <a:spcAft>
                <a:spcPts val="0"/>
              </a:spcAft>
              <a:buClr>
                <a:srgbClr val="2C3242"/>
              </a:buClr>
              <a:buSzPts val="1100"/>
              <a:buFont typeface="Arial"/>
              <a:buNone/>
              <a:tabLst/>
              <a:defRPr/>
            </a:pPr>
            <a:r>
              <a:rPr kumimoji="0" lang="en-GB" sz="1200" b="0" i="0" u="none" strike="noStrike" kern="0" cap="none" spc="0" normalizeH="0" baseline="0" noProof="0" dirty="0">
                <a:ln>
                  <a:noFill/>
                </a:ln>
                <a:solidFill>
                  <a:srgbClr val="2C3242"/>
                </a:solidFill>
                <a:effectLst/>
                <a:uLnTx/>
                <a:uFillTx/>
                <a:latin typeface="Inria Sans Light"/>
                <a:sym typeface="Inria Sans Light"/>
              </a:rPr>
              <a:t>I am good and I care, I help and I share, I’m always there</a:t>
            </a:r>
          </a:p>
          <a:p>
            <a:pPr marL="0" marR="0" lvl="0" indent="0" algn="l" defTabSz="914400" rtl="0" eaLnBrk="1" fontAlgn="auto" latinLnBrk="0" hangingPunct="1">
              <a:lnSpc>
                <a:spcPct val="115000"/>
              </a:lnSpc>
              <a:spcBef>
                <a:spcPts val="0"/>
              </a:spcBef>
              <a:spcAft>
                <a:spcPts val="0"/>
              </a:spcAft>
              <a:buClr>
                <a:srgbClr val="2C3242"/>
              </a:buClr>
              <a:buSzPts val="1100"/>
              <a:buFont typeface="Arial"/>
              <a:buNone/>
              <a:tabLst/>
              <a:defRPr/>
            </a:pPr>
            <a:endParaRPr lang="en-GB" sz="1200" dirty="0">
              <a:solidFill>
                <a:srgbClr val="2C3242"/>
              </a:solidFill>
              <a:latin typeface="Inria Sans Light"/>
              <a:sym typeface="Inria Sans Light"/>
            </a:endParaRPr>
          </a:p>
          <a:p>
            <a:pPr marL="0" marR="0" lvl="0" indent="0" algn="l" defTabSz="914400" rtl="0" eaLnBrk="1" fontAlgn="auto" latinLnBrk="0" hangingPunct="1">
              <a:lnSpc>
                <a:spcPct val="115000"/>
              </a:lnSpc>
              <a:spcBef>
                <a:spcPts val="0"/>
              </a:spcBef>
              <a:spcAft>
                <a:spcPts val="0"/>
              </a:spcAft>
              <a:buClr>
                <a:srgbClr val="2C3242"/>
              </a:buClr>
              <a:buSzPts val="1100"/>
              <a:buFont typeface="Arial"/>
              <a:buNone/>
              <a:tabLst/>
              <a:defRPr/>
            </a:pPr>
            <a:r>
              <a:rPr kumimoji="0" lang="en-GB" sz="1200" b="0" i="0" u="none" strike="noStrike" kern="0" cap="none" spc="0" normalizeH="0" baseline="0" noProof="0" dirty="0">
                <a:ln>
                  <a:noFill/>
                </a:ln>
                <a:solidFill>
                  <a:srgbClr val="2C3242"/>
                </a:solidFill>
                <a:effectLst/>
                <a:uLnTx/>
                <a:uFillTx/>
                <a:latin typeface="Inria Sans Light"/>
                <a:sym typeface="Inria Sans Light"/>
              </a:rPr>
              <a:t>Be kind to myself to be kind to you</a:t>
            </a:r>
          </a:p>
          <a:p>
            <a:pPr marL="0" marR="0" lvl="0" indent="0" algn="l" defTabSz="914400" rtl="0" eaLnBrk="1" fontAlgn="auto" latinLnBrk="0" hangingPunct="1">
              <a:lnSpc>
                <a:spcPct val="115000"/>
              </a:lnSpc>
              <a:spcBef>
                <a:spcPts val="0"/>
              </a:spcBef>
              <a:spcAft>
                <a:spcPts val="0"/>
              </a:spcAft>
              <a:buClr>
                <a:srgbClr val="2C3242"/>
              </a:buClr>
              <a:buSzPts val="1100"/>
              <a:buFont typeface="Arial"/>
              <a:buNone/>
              <a:tabLst/>
              <a:defRPr/>
            </a:pPr>
            <a:r>
              <a:rPr kumimoji="0" lang="en-GB" sz="1200" b="0" i="0" u="none" strike="noStrike" kern="0" cap="none" spc="0" normalizeH="0" baseline="0" noProof="0" dirty="0">
                <a:ln>
                  <a:noFill/>
                </a:ln>
                <a:solidFill>
                  <a:srgbClr val="2C3242"/>
                </a:solidFill>
                <a:effectLst/>
                <a:uLnTx/>
                <a:uFillTx/>
                <a:latin typeface="Inria Sans Light"/>
                <a:sym typeface="Inria Sans Light"/>
              </a:rPr>
              <a:t>Be proud of myself it’s what I must do</a:t>
            </a:r>
          </a:p>
          <a:p>
            <a:pPr marL="0" marR="0" lvl="0" indent="0" algn="l" defTabSz="914400" rtl="0" eaLnBrk="1" fontAlgn="auto" latinLnBrk="0" hangingPunct="1">
              <a:lnSpc>
                <a:spcPct val="115000"/>
              </a:lnSpc>
              <a:spcBef>
                <a:spcPts val="0"/>
              </a:spcBef>
              <a:spcAft>
                <a:spcPts val="0"/>
              </a:spcAft>
              <a:buClr>
                <a:srgbClr val="2C3242"/>
              </a:buClr>
              <a:buSzPts val="1100"/>
              <a:buFont typeface="Arial"/>
              <a:buNone/>
              <a:tabLst/>
              <a:defRPr/>
            </a:pPr>
            <a:r>
              <a:rPr kumimoji="0" lang="en-GB" sz="1200" b="0" i="0" u="none" strike="noStrike" kern="0" cap="none" spc="0" normalizeH="0" baseline="0" noProof="0" dirty="0">
                <a:ln>
                  <a:noFill/>
                </a:ln>
                <a:solidFill>
                  <a:srgbClr val="2C3242"/>
                </a:solidFill>
                <a:effectLst/>
                <a:uLnTx/>
                <a:uFillTx/>
                <a:latin typeface="Inria Sans Light"/>
                <a:sym typeface="Inria Sans Light"/>
              </a:rPr>
              <a:t>You can achieve it if only you believe it</a:t>
            </a:r>
          </a:p>
          <a:p>
            <a:pPr marL="0" marR="0" lvl="0" indent="0" algn="l" defTabSz="914400" rtl="0" eaLnBrk="1" fontAlgn="auto" latinLnBrk="0" hangingPunct="1">
              <a:lnSpc>
                <a:spcPct val="115000"/>
              </a:lnSpc>
              <a:spcBef>
                <a:spcPts val="0"/>
              </a:spcBef>
              <a:spcAft>
                <a:spcPts val="0"/>
              </a:spcAft>
              <a:buClr>
                <a:srgbClr val="2C3242"/>
              </a:buClr>
              <a:buSzPts val="1100"/>
              <a:buFont typeface="Arial"/>
              <a:buNone/>
              <a:tabLst/>
              <a:defRPr/>
            </a:pPr>
            <a:endParaRPr lang="en-GB" sz="1200" dirty="0">
              <a:solidFill>
                <a:srgbClr val="2C3242"/>
              </a:solidFill>
              <a:latin typeface="Inria Sans Light"/>
              <a:sym typeface="Inria Sans Light"/>
            </a:endParaRPr>
          </a:p>
          <a:p>
            <a:pPr lvl="0">
              <a:lnSpc>
                <a:spcPct val="115000"/>
              </a:lnSpc>
              <a:buClr>
                <a:srgbClr val="2C3242"/>
              </a:buClr>
              <a:buSzPts val="1100"/>
              <a:defRPr/>
            </a:pPr>
            <a:r>
              <a:rPr lang="en-GB" sz="1200" dirty="0">
                <a:solidFill>
                  <a:srgbClr val="2C3242"/>
                </a:solidFill>
                <a:latin typeface="Inria Sans Light"/>
                <a:sym typeface="Inria Sans Light"/>
              </a:rPr>
              <a:t>(It begins with me) I smile when I feel hope</a:t>
            </a:r>
          </a:p>
          <a:p>
            <a:pPr lvl="0">
              <a:lnSpc>
                <a:spcPct val="115000"/>
              </a:lnSpc>
              <a:buClr>
                <a:srgbClr val="2C3242"/>
              </a:buClr>
              <a:buSzPts val="1100"/>
              <a:defRPr/>
            </a:pPr>
            <a:r>
              <a:rPr lang="en-GB" sz="1200" dirty="0">
                <a:solidFill>
                  <a:srgbClr val="2C3242"/>
                </a:solidFill>
                <a:latin typeface="Inria Sans Light"/>
                <a:sym typeface="Inria Sans Light"/>
              </a:rPr>
              <a:t>You smile bright, it’s such a beautiful sight</a:t>
            </a:r>
          </a:p>
          <a:p>
            <a:pPr lvl="0">
              <a:lnSpc>
                <a:spcPct val="115000"/>
              </a:lnSpc>
              <a:buClr>
                <a:srgbClr val="2C3242"/>
              </a:buClr>
              <a:buSzPts val="1100"/>
              <a:defRPr/>
            </a:pPr>
            <a:r>
              <a:rPr lang="en-GB" sz="1200" dirty="0">
                <a:solidFill>
                  <a:srgbClr val="2C3242"/>
                </a:solidFill>
                <a:latin typeface="Inria Sans Light"/>
                <a:sym typeface="Inria Sans Light"/>
              </a:rPr>
              <a:t>Who you are tomorrow begins with what you do today</a:t>
            </a:r>
          </a:p>
          <a:p>
            <a:pPr lvl="0">
              <a:lnSpc>
                <a:spcPct val="115000"/>
              </a:lnSpc>
              <a:buClr>
                <a:srgbClr val="2C3242"/>
              </a:buClr>
              <a:buSzPts val="1100"/>
              <a:defRPr/>
            </a:pPr>
            <a:r>
              <a:rPr lang="en-GB" sz="1200" dirty="0">
                <a:solidFill>
                  <a:srgbClr val="2C3242"/>
                </a:solidFill>
                <a:latin typeface="Inria Sans Light"/>
                <a:sym typeface="Inria Sans Light"/>
              </a:rPr>
              <a:t>I smile because I am me</a:t>
            </a:r>
          </a:p>
          <a:p>
            <a:pPr lvl="0">
              <a:lnSpc>
                <a:spcPct val="115000"/>
              </a:lnSpc>
              <a:buClr>
                <a:srgbClr val="2C3242"/>
              </a:buClr>
              <a:buSzPts val="1100"/>
              <a:defRPr/>
            </a:pPr>
            <a:r>
              <a:rPr lang="en-GB" sz="1200" dirty="0">
                <a:solidFill>
                  <a:srgbClr val="2C3242"/>
                </a:solidFill>
                <a:latin typeface="Inria Sans Light"/>
                <a:sym typeface="Inria Sans Light"/>
              </a:rPr>
              <a:t>My smile never fades away</a:t>
            </a:r>
          </a:p>
          <a:p>
            <a:pPr lvl="0">
              <a:lnSpc>
                <a:spcPct val="115000"/>
              </a:lnSpc>
              <a:buClr>
                <a:srgbClr val="2C3242"/>
              </a:buClr>
              <a:buSzPts val="1100"/>
              <a:defRPr/>
            </a:pPr>
            <a:r>
              <a:rPr lang="en-GB" sz="1200" dirty="0">
                <a:solidFill>
                  <a:srgbClr val="2C3242"/>
                </a:solidFill>
                <a:latin typeface="Inria Sans Light"/>
                <a:sym typeface="Inria Sans Light"/>
              </a:rPr>
              <a:t>Who you are tomorrow begins with what you do today</a:t>
            </a:r>
          </a:p>
          <a:p>
            <a:pPr marL="0" marR="0" lvl="0" indent="0" algn="l" defTabSz="914400" rtl="0" eaLnBrk="1" fontAlgn="auto" latinLnBrk="0" hangingPunct="1">
              <a:lnSpc>
                <a:spcPct val="115000"/>
              </a:lnSpc>
              <a:spcBef>
                <a:spcPts val="0"/>
              </a:spcBef>
              <a:spcAft>
                <a:spcPts val="0"/>
              </a:spcAft>
              <a:buClr>
                <a:srgbClr val="2C3242"/>
              </a:buClr>
              <a:buSzPts val="1100"/>
              <a:buFont typeface="Arial"/>
              <a:buNone/>
              <a:tabLst/>
              <a:defRPr/>
            </a:pPr>
            <a:endParaRPr kumimoji="0" lang="en-GB" sz="1200" b="0" i="0" u="none" strike="noStrike" kern="0" cap="none" spc="0" normalizeH="0" baseline="0" noProof="0" dirty="0">
              <a:ln>
                <a:noFill/>
              </a:ln>
              <a:solidFill>
                <a:srgbClr val="2C3242"/>
              </a:solidFill>
              <a:effectLst/>
              <a:uLnTx/>
              <a:uFillTx/>
              <a:latin typeface="Inria Sans Light"/>
              <a:sym typeface="Inria Sans Light"/>
            </a:endParaRPr>
          </a:p>
          <a:p>
            <a:pPr marL="0" marR="0" lvl="0" indent="0" algn="l" defTabSz="914400" rtl="0" eaLnBrk="1" fontAlgn="auto" latinLnBrk="0" hangingPunct="1">
              <a:lnSpc>
                <a:spcPct val="115000"/>
              </a:lnSpc>
              <a:spcBef>
                <a:spcPts val="0"/>
              </a:spcBef>
              <a:spcAft>
                <a:spcPts val="0"/>
              </a:spcAft>
              <a:buClr>
                <a:srgbClr val="2C3242"/>
              </a:buClr>
              <a:buSzPts val="1100"/>
              <a:buFont typeface="Arial"/>
              <a:buNone/>
              <a:tabLst/>
              <a:defRPr/>
            </a:pPr>
            <a:endParaRPr kumimoji="0" lang="en-GB" sz="1200" b="0" i="0" u="none" strike="noStrike" kern="0" cap="none" spc="0" normalizeH="0" baseline="0" noProof="0" dirty="0">
              <a:ln>
                <a:noFill/>
              </a:ln>
              <a:solidFill>
                <a:srgbClr val="2C3242"/>
              </a:solidFill>
              <a:effectLst/>
              <a:uLnTx/>
              <a:uFillTx/>
              <a:latin typeface="Inria Sans Light"/>
              <a:sym typeface="Inria Sans Light"/>
            </a:endParaRPr>
          </a:p>
          <a:p>
            <a:pPr marL="0" marR="0" lvl="0" indent="0" algn="l" defTabSz="914400" rtl="0" eaLnBrk="1" fontAlgn="auto" latinLnBrk="0" hangingPunct="1">
              <a:lnSpc>
                <a:spcPct val="115000"/>
              </a:lnSpc>
              <a:spcBef>
                <a:spcPts val="0"/>
              </a:spcBef>
              <a:spcAft>
                <a:spcPts val="0"/>
              </a:spcAft>
              <a:buClr>
                <a:srgbClr val="2C3242"/>
              </a:buClr>
              <a:buSzPts val="1100"/>
              <a:buFont typeface="Arial"/>
              <a:buNone/>
              <a:tabLst/>
              <a:defRPr/>
            </a:pPr>
            <a:endParaRPr kumimoji="0" lang="en-GB" sz="1200" b="0" i="0" u="none" strike="noStrike" kern="0" cap="none" spc="0" normalizeH="0" baseline="0" noProof="0" dirty="0">
              <a:ln>
                <a:noFill/>
              </a:ln>
              <a:solidFill>
                <a:srgbClr val="2C3242"/>
              </a:solidFill>
              <a:effectLst/>
              <a:uLnTx/>
              <a:uFillTx/>
              <a:latin typeface="Inria Sans Light"/>
              <a:sym typeface="Inria Sans Light"/>
            </a:endParaRPr>
          </a:p>
        </p:txBody>
      </p:sp>
      <p:sp>
        <p:nvSpPr>
          <p:cNvPr id="4" name="Google Shape;68;p13">
            <a:extLst>
              <a:ext uri="{FF2B5EF4-FFF2-40B4-BE49-F238E27FC236}">
                <a16:creationId xmlns:a16="http://schemas.microsoft.com/office/drawing/2014/main" id="{5B64D2C1-51A8-BF5F-5715-EBE50315B805}"/>
              </a:ext>
            </a:extLst>
          </p:cNvPr>
          <p:cNvSpPr txBox="1">
            <a:spLocks/>
          </p:cNvSpPr>
          <p:nvPr/>
        </p:nvSpPr>
        <p:spPr>
          <a:xfrm>
            <a:off x="5098473" y="386713"/>
            <a:ext cx="3764097" cy="2993796"/>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15000"/>
              </a:lnSpc>
              <a:spcBef>
                <a:spcPts val="0"/>
              </a:spcBef>
              <a:spcAft>
                <a:spcPts val="0"/>
              </a:spcAft>
              <a:buClr>
                <a:srgbClr val="2C3242"/>
              </a:buClr>
              <a:buSzPts val="1100"/>
              <a:buFont typeface="Arial"/>
              <a:buNone/>
              <a:tabLst/>
              <a:defRPr/>
            </a:pPr>
            <a:r>
              <a:rPr kumimoji="0" lang="en-GB" sz="1200" b="0" i="0" u="none" strike="noStrike" kern="0" cap="none" spc="0" normalizeH="0" baseline="0" noProof="0" dirty="0">
                <a:ln>
                  <a:noFill/>
                </a:ln>
                <a:solidFill>
                  <a:srgbClr val="2C3242"/>
                </a:solidFill>
                <a:effectLst/>
                <a:uLnTx/>
                <a:uFillTx/>
                <a:latin typeface="Inria Sans Light"/>
                <a:sym typeface="Inria Sans Light"/>
              </a:rPr>
              <a:t>I climb my mountains, take pride when I see the view</a:t>
            </a:r>
          </a:p>
          <a:p>
            <a:pPr marL="0" marR="0" lvl="0" indent="0" algn="l" defTabSz="914400" rtl="0" eaLnBrk="1" fontAlgn="auto" latinLnBrk="0" hangingPunct="1">
              <a:lnSpc>
                <a:spcPct val="115000"/>
              </a:lnSpc>
              <a:spcBef>
                <a:spcPts val="0"/>
              </a:spcBef>
              <a:spcAft>
                <a:spcPts val="0"/>
              </a:spcAft>
              <a:buClr>
                <a:srgbClr val="2C3242"/>
              </a:buClr>
              <a:buSzPts val="1100"/>
              <a:buFont typeface="Arial"/>
              <a:buNone/>
              <a:tabLst/>
              <a:defRPr/>
            </a:pPr>
            <a:r>
              <a:rPr kumimoji="0" lang="en-GB" sz="1200" b="0" i="0" u="none" strike="noStrike" kern="0" cap="none" spc="0" normalizeH="0" baseline="0" noProof="0" dirty="0">
                <a:ln>
                  <a:noFill/>
                </a:ln>
                <a:solidFill>
                  <a:srgbClr val="2C3242"/>
                </a:solidFill>
                <a:effectLst/>
                <a:uLnTx/>
                <a:uFillTx/>
                <a:latin typeface="Inria Sans Light"/>
                <a:sym typeface="Inria Sans Light"/>
              </a:rPr>
              <a:t>We are unique, we are special, I am good at being me</a:t>
            </a:r>
          </a:p>
          <a:p>
            <a:pPr marL="0" marR="0" lvl="0" indent="0" algn="l" defTabSz="914400" rtl="0" eaLnBrk="1" fontAlgn="auto" latinLnBrk="0" hangingPunct="1">
              <a:lnSpc>
                <a:spcPct val="115000"/>
              </a:lnSpc>
              <a:spcBef>
                <a:spcPts val="0"/>
              </a:spcBef>
              <a:spcAft>
                <a:spcPts val="0"/>
              </a:spcAft>
              <a:buClr>
                <a:srgbClr val="2C3242"/>
              </a:buClr>
              <a:buSzPts val="1100"/>
              <a:buFont typeface="Arial"/>
              <a:buNone/>
              <a:tabLst/>
              <a:defRPr/>
            </a:pPr>
            <a:r>
              <a:rPr kumimoji="0" lang="en-GB" sz="1200" b="0" i="0" u="none" strike="noStrike" kern="0" cap="none" spc="0" normalizeH="0" baseline="0" noProof="0" dirty="0">
                <a:ln>
                  <a:noFill/>
                </a:ln>
                <a:solidFill>
                  <a:srgbClr val="2C3242"/>
                </a:solidFill>
                <a:effectLst/>
                <a:uLnTx/>
                <a:uFillTx/>
                <a:latin typeface="Inria Sans Light"/>
                <a:sym typeface="Inria Sans Light"/>
              </a:rPr>
              <a:t>Be a safe space for you….it starts with being me</a:t>
            </a:r>
          </a:p>
          <a:p>
            <a:pPr marL="0" marR="0" lvl="0" indent="0" algn="l" defTabSz="914400" rtl="0" eaLnBrk="1" fontAlgn="auto" latinLnBrk="0" hangingPunct="1">
              <a:lnSpc>
                <a:spcPct val="115000"/>
              </a:lnSpc>
              <a:spcBef>
                <a:spcPts val="0"/>
              </a:spcBef>
              <a:spcAft>
                <a:spcPts val="0"/>
              </a:spcAft>
              <a:buClr>
                <a:srgbClr val="2C3242"/>
              </a:buClr>
              <a:buSzPts val="1100"/>
              <a:buFont typeface="Arial"/>
              <a:buNone/>
              <a:tabLst/>
              <a:defRPr/>
            </a:pPr>
            <a:r>
              <a:rPr kumimoji="0" lang="en-GB" sz="1200" b="0" i="0" u="none" strike="noStrike" kern="0" cap="none" spc="0" normalizeH="0" baseline="0" noProof="0" dirty="0">
                <a:ln>
                  <a:noFill/>
                </a:ln>
                <a:solidFill>
                  <a:srgbClr val="2C3242"/>
                </a:solidFill>
                <a:effectLst/>
                <a:uLnTx/>
                <a:uFillTx/>
                <a:latin typeface="Inria Sans Light"/>
                <a:sym typeface="Inria Sans Light"/>
              </a:rPr>
              <a:t>Don’t choose hate over kindness, choose to spread love instead</a:t>
            </a:r>
          </a:p>
          <a:p>
            <a:pPr marL="0" marR="0" lvl="0" indent="0" algn="l" defTabSz="914400" rtl="0" eaLnBrk="1" fontAlgn="auto" latinLnBrk="0" hangingPunct="1">
              <a:lnSpc>
                <a:spcPct val="115000"/>
              </a:lnSpc>
              <a:spcBef>
                <a:spcPts val="0"/>
              </a:spcBef>
              <a:spcAft>
                <a:spcPts val="0"/>
              </a:spcAft>
              <a:buClr>
                <a:srgbClr val="2C3242"/>
              </a:buClr>
              <a:buSzPts val="1100"/>
              <a:buFont typeface="Arial"/>
              <a:buNone/>
              <a:tabLst/>
              <a:defRPr/>
            </a:pPr>
            <a:endParaRPr lang="en-GB" sz="1200" dirty="0">
              <a:solidFill>
                <a:srgbClr val="2C3242"/>
              </a:solidFill>
              <a:latin typeface="Inria Sans Light"/>
              <a:sym typeface="Inria Sans Light"/>
            </a:endParaRPr>
          </a:p>
          <a:p>
            <a:pPr>
              <a:lnSpc>
                <a:spcPct val="115000"/>
              </a:lnSpc>
              <a:buClr>
                <a:srgbClr val="2C3242"/>
              </a:buClr>
              <a:buSzPts val="1100"/>
              <a:defRPr/>
            </a:pPr>
            <a:r>
              <a:rPr lang="en-GB" sz="1200" i="1" dirty="0">
                <a:solidFill>
                  <a:srgbClr val="2C3242"/>
                </a:solidFill>
                <a:latin typeface="Inria Sans Light"/>
                <a:sym typeface="Inria Sans Light"/>
              </a:rPr>
              <a:t>Be kind to myself to be kind to you …</a:t>
            </a:r>
            <a:endParaRPr kumimoji="0" lang="en-GB" sz="1200" b="0" i="1" u="none" strike="noStrike" kern="0" cap="none" spc="0" normalizeH="0" baseline="0" noProof="0" dirty="0">
              <a:ln>
                <a:noFill/>
              </a:ln>
              <a:solidFill>
                <a:srgbClr val="2C3242"/>
              </a:solidFill>
              <a:effectLst/>
              <a:uLnTx/>
              <a:uFillTx/>
              <a:latin typeface="Inria Sans Light"/>
              <a:sym typeface="Inria Sans Light"/>
            </a:endParaRPr>
          </a:p>
          <a:p>
            <a:pPr marL="0" marR="0" lvl="0" indent="0" algn="l" defTabSz="914400" rtl="0" eaLnBrk="1" fontAlgn="auto" latinLnBrk="0" hangingPunct="1">
              <a:lnSpc>
                <a:spcPct val="115000"/>
              </a:lnSpc>
              <a:spcBef>
                <a:spcPts val="0"/>
              </a:spcBef>
              <a:spcAft>
                <a:spcPts val="0"/>
              </a:spcAft>
              <a:buClr>
                <a:srgbClr val="2C3242"/>
              </a:buClr>
              <a:buSzPts val="1100"/>
              <a:buFont typeface="Arial"/>
              <a:buNone/>
              <a:tabLst/>
              <a:defRPr/>
            </a:pPr>
            <a:endParaRPr lang="en-GB" sz="1200" dirty="0">
              <a:solidFill>
                <a:srgbClr val="2C3242"/>
              </a:solidFill>
              <a:latin typeface="Inria Sans Light"/>
              <a:sym typeface="Inria Sans Light"/>
            </a:endParaRPr>
          </a:p>
          <a:p>
            <a:pPr>
              <a:lnSpc>
                <a:spcPct val="115000"/>
              </a:lnSpc>
              <a:buClr>
                <a:srgbClr val="2C3242"/>
              </a:buClr>
              <a:buSzPts val="1100"/>
              <a:defRPr/>
            </a:pPr>
            <a:r>
              <a:rPr lang="en-GB" sz="1200" i="1" dirty="0">
                <a:solidFill>
                  <a:srgbClr val="2C3242"/>
                </a:solidFill>
                <a:latin typeface="Inria Sans Light"/>
                <a:sym typeface="Inria Sans Light"/>
              </a:rPr>
              <a:t>I smile when I feel hope …</a:t>
            </a:r>
          </a:p>
          <a:p>
            <a:pPr marL="0" marR="0" lvl="0" indent="0" algn="l" defTabSz="914400" rtl="0" eaLnBrk="1" fontAlgn="auto" latinLnBrk="0" hangingPunct="1">
              <a:lnSpc>
                <a:spcPct val="115000"/>
              </a:lnSpc>
              <a:spcBef>
                <a:spcPts val="0"/>
              </a:spcBef>
              <a:spcAft>
                <a:spcPts val="0"/>
              </a:spcAft>
              <a:buClr>
                <a:srgbClr val="2C3242"/>
              </a:buClr>
              <a:buSzPts val="1100"/>
              <a:buFont typeface="Arial"/>
              <a:buNone/>
              <a:tabLst/>
              <a:defRPr/>
            </a:pPr>
            <a:endParaRPr kumimoji="0" lang="en-GB" sz="1200" b="0" i="0" u="none" strike="noStrike" kern="0" cap="none" spc="0" normalizeH="0" baseline="0" noProof="0" dirty="0">
              <a:ln>
                <a:noFill/>
              </a:ln>
              <a:solidFill>
                <a:srgbClr val="2C3242"/>
              </a:solidFill>
              <a:effectLst/>
              <a:uLnTx/>
              <a:uFillTx/>
              <a:latin typeface="Inria Sans Light"/>
              <a:sym typeface="Inria Sans Light"/>
            </a:endParaRPr>
          </a:p>
          <a:p>
            <a:pPr marL="0" marR="0" lvl="0" indent="0" algn="l" defTabSz="914400" rtl="0" eaLnBrk="1" fontAlgn="auto" latinLnBrk="0" hangingPunct="1">
              <a:lnSpc>
                <a:spcPct val="115000"/>
              </a:lnSpc>
              <a:spcBef>
                <a:spcPts val="0"/>
              </a:spcBef>
              <a:spcAft>
                <a:spcPts val="0"/>
              </a:spcAft>
              <a:buClr>
                <a:srgbClr val="2C3242"/>
              </a:buClr>
              <a:buSzPts val="1100"/>
              <a:buFont typeface="Arial"/>
              <a:buNone/>
              <a:tabLst/>
              <a:defRPr/>
            </a:pPr>
            <a:r>
              <a:rPr kumimoji="0" lang="en-GB" sz="1200" b="0" i="0" u="none" strike="noStrike" kern="0" cap="none" spc="0" normalizeH="0" baseline="0" noProof="0" dirty="0">
                <a:ln>
                  <a:noFill/>
                </a:ln>
                <a:solidFill>
                  <a:srgbClr val="2C3242"/>
                </a:solidFill>
                <a:effectLst/>
                <a:uLnTx/>
                <a:uFillTx/>
                <a:latin typeface="Inria Sans Light"/>
                <a:sym typeface="Inria Sans Light"/>
              </a:rPr>
              <a:t>I like me and that's okay </a:t>
            </a:r>
          </a:p>
          <a:p>
            <a:pPr marL="0" marR="0" lvl="0" indent="0" algn="l" defTabSz="914400" rtl="0" eaLnBrk="1" fontAlgn="auto" latinLnBrk="0" hangingPunct="1">
              <a:lnSpc>
                <a:spcPct val="115000"/>
              </a:lnSpc>
              <a:spcBef>
                <a:spcPts val="0"/>
              </a:spcBef>
              <a:spcAft>
                <a:spcPts val="0"/>
              </a:spcAft>
              <a:buClr>
                <a:srgbClr val="2C3242"/>
              </a:buClr>
              <a:buSzPts val="1100"/>
              <a:buFont typeface="Arial"/>
              <a:buNone/>
              <a:tabLst/>
              <a:defRPr/>
            </a:pPr>
            <a:r>
              <a:rPr kumimoji="0" lang="en-GB" sz="1200" b="0" i="0" u="none" strike="noStrike" kern="0" cap="none" spc="0" normalizeH="0" baseline="0" noProof="0" dirty="0">
                <a:ln>
                  <a:noFill/>
                </a:ln>
                <a:solidFill>
                  <a:srgbClr val="2C3242"/>
                </a:solidFill>
                <a:effectLst/>
                <a:uLnTx/>
                <a:uFillTx/>
                <a:latin typeface="Inria Sans Light"/>
                <a:sym typeface="Inria Sans Light"/>
              </a:rPr>
              <a:t>I help others every day</a:t>
            </a:r>
          </a:p>
          <a:p>
            <a:pPr marL="0" marR="0" lvl="0" indent="0" algn="l" defTabSz="914400" rtl="0" eaLnBrk="1" fontAlgn="auto" latinLnBrk="0" hangingPunct="1">
              <a:lnSpc>
                <a:spcPct val="115000"/>
              </a:lnSpc>
              <a:spcBef>
                <a:spcPts val="0"/>
              </a:spcBef>
              <a:spcAft>
                <a:spcPts val="0"/>
              </a:spcAft>
              <a:buClr>
                <a:srgbClr val="2C3242"/>
              </a:buClr>
              <a:buSzPts val="1100"/>
              <a:buFont typeface="Arial"/>
              <a:buNone/>
              <a:tabLst/>
              <a:defRPr/>
            </a:pPr>
            <a:r>
              <a:rPr kumimoji="0" lang="en-GB" sz="1200" b="0" i="0" u="none" strike="noStrike" kern="0" cap="none" spc="0" normalizeH="0" baseline="0" noProof="0" dirty="0">
                <a:ln>
                  <a:noFill/>
                </a:ln>
                <a:solidFill>
                  <a:srgbClr val="2C3242"/>
                </a:solidFill>
                <a:effectLst/>
                <a:uLnTx/>
                <a:uFillTx/>
                <a:latin typeface="Inria Sans Light"/>
                <a:sym typeface="Inria Sans Light"/>
              </a:rPr>
              <a:t>I jump so high and laugh so loud</a:t>
            </a:r>
          </a:p>
          <a:p>
            <a:pPr marL="0" marR="0" lvl="0" indent="0" algn="l" defTabSz="914400" rtl="0" eaLnBrk="1" fontAlgn="auto" latinLnBrk="0" hangingPunct="1">
              <a:lnSpc>
                <a:spcPct val="115000"/>
              </a:lnSpc>
              <a:spcBef>
                <a:spcPts val="0"/>
              </a:spcBef>
              <a:spcAft>
                <a:spcPts val="0"/>
              </a:spcAft>
              <a:buClr>
                <a:srgbClr val="2C3242"/>
              </a:buClr>
              <a:buSzPts val="1100"/>
              <a:buFont typeface="Arial"/>
              <a:buNone/>
              <a:tabLst/>
              <a:defRPr/>
            </a:pPr>
            <a:r>
              <a:rPr kumimoji="0" lang="en-GB" sz="1200" b="0" i="0" u="none" strike="noStrike" kern="0" cap="none" spc="0" normalizeH="0" baseline="0" noProof="0" dirty="0">
                <a:ln>
                  <a:noFill/>
                </a:ln>
                <a:solidFill>
                  <a:srgbClr val="2C3242"/>
                </a:solidFill>
                <a:effectLst/>
                <a:uLnTx/>
                <a:uFillTx/>
                <a:latin typeface="Inria Sans Light"/>
                <a:sym typeface="Inria Sans Light"/>
              </a:rPr>
              <a:t>I stand up tall, I feel so proud</a:t>
            </a:r>
          </a:p>
          <a:p>
            <a:pPr marL="0" marR="0" lvl="0" indent="0" algn="l" defTabSz="914400" rtl="0" eaLnBrk="1" fontAlgn="auto" latinLnBrk="0" hangingPunct="1">
              <a:lnSpc>
                <a:spcPct val="115000"/>
              </a:lnSpc>
              <a:spcBef>
                <a:spcPts val="0"/>
              </a:spcBef>
              <a:spcAft>
                <a:spcPts val="0"/>
              </a:spcAft>
              <a:buClr>
                <a:srgbClr val="2C3242"/>
              </a:buClr>
              <a:buSzPts val="1100"/>
              <a:buFont typeface="Arial"/>
              <a:buNone/>
              <a:tabLst/>
              <a:defRPr/>
            </a:pPr>
            <a:r>
              <a:rPr kumimoji="0" lang="en-GB" sz="1200" b="0" i="0" u="none" strike="noStrike" kern="0" cap="none" spc="0" normalizeH="0" baseline="0" noProof="0" dirty="0">
                <a:ln>
                  <a:noFill/>
                </a:ln>
                <a:solidFill>
                  <a:srgbClr val="2C3242"/>
                </a:solidFill>
                <a:effectLst/>
                <a:uLnTx/>
                <a:uFillTx/>
                <a:latin typeface="Inria Sans Light"/>
                <a:sym typeface="Inria Sans Light"/>
              </a:rPr>
              <a:t>I am me and I am one of a kind</a:t>
            </a:r>
          </a:p>
          <a:p>
            <a:pPr marL="0" marR="0" lvl="0" indent="0" algn="l" defTabSz="914400" rtl="0" eaLnBrk="1" fontAlgn="auto" latinLnBrk="0" hangingPunct="1">
              <a:lnSpc>
                <a:spcPct val="115000"/>
              </a:lnSpc>
              <a:spcBef>
                <a:spcPts val="0"/>
              </a:spcBef>
              <a:spcAft>
                <a:spcPts val="0"/>
              </a:spcAft>
              <a:buClr>
                <a:srgbClr val="2C3242"/>
              </a:buClr>
              <a:buSzPts val="1100"/>
              <a:buFont typeface="Arial"/>
              <a:buNone/>
              <a:tabLst/>
              <a:defRPr/>
            </a:pPr>
            <a:r>
              <a:rPr kumimoji="0" lang="en-GB" sz="1200" b="0" i="0" u="none" strike="noStrike" kern="0" cap="none" spc="0" normalizeH="0" baseline="0" noProof="0" dirty="0">
                <a:ln>
                  <a:noFill/>
                </a:ln>
                <a:solidFill>
                  <a:srgbClr val="2C3242"/>
                </a:solidFill>
                <a:effectLst/>
                <a:uLnTx/>
                <a:uFillTx/>
                <a:latin typeface="Inria Sans Light"/>
                <a:sym typeface="Inria Sans Light"/>
              </a:rPr>
              <a:t>A brighter star you will never find</a:t>
            </a:r>
          </a:p>
          <a:p>
            <a:pPr marL="0" marR="0" lvl="0" indent="0" algn="l" defTabSz="914400" rtl="0" eaLnBrk="1" fontAlgn="auto" latinLnBrk="0" hangingPunct="1">
              <a:lnSpc>
                <a:spcPct val="115000"/>
              </a:lnSpc>
              <a:spcBef>
                <a:spcPts val="0"/>
              </a:spcBef>
              <a:spcAft>
                <a:spcPts val="0"/>
              </a:spcAft>
              <a:buClr>
                <a:srgbClr val="2C3242"/>
              </a:buClr>
              <a:buSzPts val="1100"/>
              <a:buFont typeface="Arial"/>
              <a:buNone/>
              <a:tabLst/>
              <a:defRPr/>
            </a:pPr>
            <a:endParaRPr lang="en-GB" sz="1200" dirty="0">
              <a:solidFill>
                <a:srgbClr val="2C3242"/>
              </a:solidFill>
              <a:latin typeface="Inria Sans Light"/>
              <a:sym typeface="Inria Sans Light"/>
            </a:endParaRPr>
          </a:p>
          <a:p>
            <a:pPr>
              <a:lnSpc>
                <a:spcPct val="115000"/>
              </a:lnSpc>
              <a:buClr>
                <a:srgbClr val="2C3242"/>
              </a:buClr>
              <a:buSzPts val="1100"/>
              <a:defRPr/>
            </a:pPr>
            <a:r>
              <a:rPr lang="en-GB" sz="1200" i="1" dirty="0">
                <a:solidFill>
                  <a:srgbClr val="2C3242"/>
                </a:solidFill>
                <a:latin typeface="Inria Sans Light"/>
                <a:sym typeface="Inria Sans Light"/>
              </a:rPr>
              <a:t>I smile when I feel hope …</a:t>
            </a:r>
          </a:p>
          <a:p>
            <a:pPr marL="0" marR="0" lvl="0" indent="0" algn="l" defTabSz="914400" rtl="0" eaLnBrk="1" fontAlgn="auto" latinLnBrk="0" hangingPunct="1">
              <a:lnSpc>
                <a:spcPct val="115000"/>
              </a:lnSpc>
              <a:spcBef>
                <a:spcPts val="0"/>
              </a:spcBef>
              <a:spcAft>
                <a:spcPts val="0"/>
              </a:spcAft>
              <a:buClr>
                <a:srgbClr val="2C3242"/>
              </a:buClr>
              <a:buSzPts val="1100"/>
              <a:buFont typeface="Arial"/>
              <a:buNone/>
              <a:tabLst/>
              <a:defRPr/>
            </a:pPr>
            <a:endParaRPr lang="en-GB" sz="1200" dirty="0">
              <a:solidFill>
                <a:srgbClr val="2C3242"/>
              </a:solidFill>
              <a:latin typeface="Inria Sans Light"/>
              <a:sym typeface="Inria Sans Light"/>
            </a:endParaRPr>
          </a:p>
          <a:p>
            <a:pPr marL="0" marR="0" lvl="0" indent="0" algn="l" defTabSz="914400" rtl="0" eaLnBrk="1" fontAlgn="auto" latinLnBrk="0" hangingPunct="1">
              <a:lnSpc>
                <a:spcPct val="115000"/>
              </a:lnSpc>
              <a:spcBef>
                <a:spcPts val="0"/>
              </a:spcBef>
              <a:spcAft>
                <a:spcPts val="0"/>
              </a:spcAft>
              <a:buClr>
                <a:srgbClr val="2C3242"/>
              </a:buClr>
              <a:buSzPts val="1100"/>
              <a:buFont typeface="Arial"/>
              <a:buNone/>
              <a:tabLst/>
              <a:defRPr/>
            </a:pPr>
            <a:r>
              <a:rPr kumimoji="0" lang="en-GB" sz="1200" b="0" i="0" u="none" strike="noStrike" kern="0" cap="none" spc="0" normalizeH="0" baseline="0" noProof="0" dirty="0">
                <a:ln>
                  <a:noFill/>
                </a:ln>
                <a:solidFill>
                  <a:srgbClr val="2C3242"/>
                </a:solidFill>
                <a:effectLst/>
                <a:uLnTx/>
                <a:uFillTx/>
                <a:latin typeface="Inria Sans Light"/>
                <a:sym typeface="Inria Sans Light"/>
              </a:rPr>
              <a:t>A brighter star you will never find - it begins with me (x 5)</a:t>
            </a:r>
          </a:p>
          <a:p>
            <a:pPr marL="0" marR="0" lvl="0" indent="0" algn="l" defTabSz="914400" rtl="0" eaLnBrk="1" fontAlgn="auto" latinLnBrk="0" hangingPunct="1">
              <a:lnSpc>
                <a:spcPct val="115000"/>
              </a:lnSpc>
              <a:spcBef>
                <a:spcPts val="0"/>
              </a:spcBef>
              <a:spcAft>
                <a:spcPts val="0"/>
              </a:spcAft>
              <a:buClr>
                <a:srgbClr val="2C3242"/>
              </a:buClr>
              <a:buSzPts val="1100"/>
              <a:buFont typeface="Arial"/>
              <a:buNone/>
              <a:tabLst/>
              <a:defRPr/>
            </a:pPr>
            <a:r>
              <a:rPr kumimoji="0" lang="en-GB" sz="1200" b="0" i="0" u="none" strike="noStrike" kern="0" cap="none" spc="0" normalizeH="0" baseline="0" noProof="0" dirty="0">
                <a:ln>
                  <a:noFill/>
                </a:ln>
                <a:solidFill>
                  <a:srgbClr val="2C3242"/>
                </a:solidFill>
                <a:effectLst/>
                <a:uLnTx/>
                <a:uFillTx/>
                <a:latin typeface="Inria Sans Light"/>
                <a:sym typeface="Inria Sans Light"/>
              </a:rPr>
              <a:t>It begins with me</a:t>
            </a:r>
          </a:p>
          <a:p>
            <a:pPr marL="0" marR="0" lvl="0" indent="0" algn="l" defTabSz="914400" rtl="0" eaLnBrk="1" fontAlgn="auto" latinLnBrk="0" hangingPunct="1">
              <a:lnSpc>
                <a:spcPct val="115000"/>
              </a:lnSpc>
              <a:spcBef>
                <a:spcPts val="0"/>
              </a:spcBef>
              <a:spcAft>
                <a:spcPts val="0"/>
              </a:spcAft>
              <a:buClr>
                <a:srgbClr val="2C3242"/>
              </a:buClr>
              <a:buSzPts val="1100"/>
              <a:buFont typeface="Arial"/>
              <a:buNone/>
              <a:tabLst/>
              <a:defRPr/>
            </a:pPr>
            <a:endParaRPr kumimoji="0" lang="en-GB" sz="1200" b="0" i="0" u="none" strike="noStrike" kern="0" cap="none" spc="0" normalizeH="0" baseline="0" noProof="0" dirty="0">
              <a:ln>
                <a:noFill/>
              </a:ln>
              <a:solidFill>
                <a:srgbClr val="2C3242"/>
              </a:solidFill>
              <a:effectLst/>
              <a:uLnTx/>
              <a:uFillTx/>
              <a:latin typeface="Inria Sans Light"/>
              <a:sym typeface="Inria Sans Light"/>
            </a:endParaRPr>
          </a:p>
          <a:p>
            <a:pPr marL="0" marR="0" lvl="0" indent="0" algn="l" defTabSz="914400" rtl="0" eaLnBrk="1" fontAlgn="auto" latinLnBrk="0" hangingPunct="1">
              <a:lnSpc>
                <a:spcPct val="115000"/>
              </a:lnSpc>
              <a:spcBef>
                <a:spcPts val="0"/>
              </a:spcBef>
              <a:spcAft>
                <a:spcPts val="0"/>
              </a:spcAft>
              <a:buClr>
                <a:srgbClr val="2C3242"/>
              </a:buClr>
              <a:buSzPts val="1100"/>
              <a:buFont typeface="Arial"/>
              <a:buNone/>
              <a:tabLst/>
              <a:defRPr/>
            </a:pPr>
            <a:endParaRPr kumimoji="0" lang="en-GB" sz="1200" b="0" i="0" u="none" strike="noStrike" kern="0" cap="none" spc="0" normalizeH="0" baseline="0" noProof="0" dirty="0">
              <a:ln>
                <a:noFill/>
              </a:ln>
              <a:solidFill>
                <a:srgbClr val="2C3242"/>
              </a:solidFill>
              <a:effectLst/>
              <a:uLnTx/>
              <a:uFillTx/>
              <a:latin typeface="Inria Sans Light"/>
              <a:sym typeface="Inria Sans Light"/>
            </a:endParaRPr>
          </a:p>
          <a:p>
            <a:pPr marL="0" marR="0" lvl="0" indent="0" algn="l" defTabSz="914400" rtl="0" eaLnBrk="1" fontAlgn="auto" latinLnBrk="0" hangingPunct="1">
              <a:lnSpc>
                <a:spcPct val="115000"/>
              </a:lnSpc>
              <a:spcBef>
                <a:spcPts val="0"/>
              </a:spcBef>
              <a:spcAft>
                <a:spcPts val="0"/>
              </a:spcAft>
              <a:buClr>
                <a:srgbClr val="2C3242"/>
              </a:buClr>
              <a:buSzPts val="1100"/>
              <a:buFont typeface="Arial"/>
              <a:buNone/>
              <a:tabLst/>
              <a:defRPr/>
            </a:pPr>
            <a:endParaRPr kumimoji="0" lang="en-GB" sz="1200" b="0" i="0" u="none" strike="noStrike" kern="0" cap="none" spc="0" normalizeH="0" baseline="0" noProof="0" dirty="0">
              <a:ln>
                <a:noFill/>
              </a:ln>
              <a:solidFill>
                <a:srgbClr val="2C3242"/>
              </a:solidFill>
              <a:effectLst/>
              <a:uLnTx/>
              <a:uFillTx/>
              <a:latin typeface="Inria Sans Light"/>
              <a:sym typeface="Inria Sans Light"/>
            </a:endParaRPr>
          </a:p>
        </p:txBody>
      </p:sp>
      <p:pic>
        <p:nvPicPr>
          <p:cNvPr id="6" name="Picture 5">
            <a:extLst>
              <a:ext uri="{FF2B5EF4-FFF2-40B4-BE49-F238E27FC236}">
                <a16:creationId xmlns:a16="http://schemas.microsoft.com/office/drawing/2014/main" id="{5F55F241-833E-E472-32FC-B514B3B9054F}"/>
              </a:ext>
            </a:extLst>
          </p:cNvPr>
          <p:cNvPicPr>
            <a:picLocks noChangeAspect="1"/>
          </p:cNvPicPr>
          <p:nvPr/>
        </p:nvPicPr>
        <p:blipFill>
          <a:blip r:embed="rId7"/>
          <a:srcRect l="19917" t="7218" r="18919" b="14263"/>
          <a:stretch>
            <a:fillRect/>
          </a:stretch>
        </p:blipFill>
        <p:spPr>
          <a:xfrm>
            <a:off x="4653349" y="4345613"/>
            <a:ext cx="363363" cy="466464"/>
          </a:xfrm>
          <a:prstGeom prst="rect">
            <a:avLst/>
          </a:prstGeom>
        </p:spPr>
      </p:pic>
      <p:pic>
        <p:nvPicPr>
          <p:cNvPr id="8" name="Picture 7">
            <a:extLst>
              <a:ext uri="{FF2B5EF4-FFF2-40B4-BE49-F238E27FC236}">
                <a16:creationId xmlns:a16="http://schemas.microsoft.com/office/drawing/2014/main" id="{2370665D-B632-6574-2DDF-82972837F174}"/>
              </a:ext>
            </a:extLst>
          </p:cNvPr>
          <p:cNvPicPr>
            <a:picLocks noChangeAspect="1"/>
          </p:cNvPicPr>
          <p:nvPr/>
        </p:nvPicPr>
        <p:blipFill>
          <a:blip r:embed="rId8"/>
          <a:srcRect l="4980" t="23380" r="74413" b="34212"/>
          <a:stretch>
            <a:fillRect/>
          </a:stretch>
        </p:blipFill>
        <p:spPr>
          <a:xfrm>
            <a:off x="281429" y="1531705"/>
            <a:ext cx="404079" cy="554398"/>
          </a:xfrm>
          <a:prstGeom prst="rect">
            <a:avLst/>
          </a:prstGeom>
        </p:spPr>
      </p:pic>
      <p:pic>
        <p:nvPicPr>
          <p:cNvPr id="10" name="Picture 9">
            <a:extLst>
              <a:ext uri="{FF2B5EF4-FFF2-40B4-BE49-F238E27FC236}">
                <a16:creationId xmlns:a16="http://schemas.microsoft.com/office/drawing/2014/main" id="{1F1D5F12-805E-70CA-B988-EAB4F4FC932C}"/>
              </a:ext>
            </a:extLst>
          </p:cNvPr>
          <p:cNvPicPr>
            <a:picLocks noChangeAspect="1"/>
          </p:cNvPicPr>
          <p:nvPr/>
        </p:nvPicPr>
        <p:blipFill>
          <a:blip r:embed="rId9"/>
          <a:srcRect l="8741" t="23720" r="71012" b="26835"/>
          <a:stretch>
            <a:fillRect/>
          </a:stretch>
        </p:blipFill>
        <p:spPr>
          <a:xfrm>
            <a:off x="301280" y="603580"/>
            <a:ext cx="385871" cy="628217"/>
          </a:xfrm>
          <a:prstGeom prst="rect">
            <a:avLst/>
          </a:prstGeom>
        </p:spPr>
      </p:pic>
      <p:pic>
        <p:nvPicPr>
          <p:cNvPr id="11" name="Picture 10">
            <a:extLst>
              <a:ext uri="{FF2B5EF4-FFF2-40B4-BE49-F238E27FC236}">
                <a16:creationId xmlns:a16="http://schemas.microsoft.com/office/drawing/2014/main" id="{B77A55F7-D950-7835-88A1-4D7B66E9DCA2}"/>
              </a:ext>
            </a:extLst>
          </p:cNvPr>
          <p:cNvPicPr>
            <a:picLocks noChangeAspect="1"/>
          </p:cNvPicPr>
          <p:nvPr/>
        </p:nvPicPr>
        <p:blipFill>
          <a:blip r:embed="rId9"/>
          <a:srcRect l="33330" t="22454" r="36181" b="28102"/>
          <a:stretch>
            <a:fillRect/>
          </a:stretch>
        </p:blipFill>
        <p:spPr>
          <a:xfrm>
            <a:off x="180109" y="3592829"/>
            <a:ext cx="563284" cy="608993"/>
          </a:xfrm>
          <a:prstGeom prst="rect">
            <a:avLst/>
          </a:prstGeom>
        </p:spPr>
      </p:pic>
      <p:pic>
        <p:nvPicPr>
          <p:cNvPr id="12" name="Picture 11">
            <a:extLst>
              <a:ext uri="{FF2B5EF4-FFF2-40B4-BE49-F238E27FC236}">
                <a16:creationId xmlns:a16="http://schemas.microsoft.com/office/drawing/2014/main" id="{F29C722D-0B8D-D7DA-DC69-F9CBE16E1FE1}"/>
              </a:ext>
            </a:extLst>
          </p:cNvPr>
          <p:cNvPicPr>
            <a:picLocks noChangeAspect="1"/>
          </p:cNvPicPr>
          <p:nvPr/>
        </p:nvPicPr>
        <p:blipFill>
          <a:blip r:embed="rId9"/>
          <a:srcRect l="66006" t="22045" r="3505" b="24631"/>
          <a:stretch>
            <a:fillRect/>
          </a:stretch>
        </p:blipFill>
        <p:spPr>
          <a:xfrm>
            <a:off x="4593630" y="2723117"/>
            <a:ext cx="496134" cy="578490"/>
          </a:xfrm>
          <a:prstGeom prst="rect">
            <a:avLst/>
          </a:prstGeom>
        </p:spPr>
      </p:pic>
      <p:pic>
        <p:nvPicPr>
          <p:cNvPr id="18" name="Picture 17">
            <a:extLst>
              <a:ext uri="{FF2B5EF4-FFF2-40B4-BE49-F238E27FC236}">
                <a16:creationId xmlns:a16="http://schemas.microsoft.com/office/drawing/2014/main" id="{DA6FFAA3-5F3F-9486-880A-658D8EC1CAF5}"/>
              </a:ext>
            </a:extLst>
          </p:cNvPr>
          <p:cNvPicPr>
            <a:picLocks noChangeAspect="1"/>
          </p:cNvPicPr>
          <p:nvPr/>
        </p:nvPicPr>
        <p:blipFill>
          <a:blip r:embed="rId10"/>
          <a:srcRect l="27185" t="23949" r="52405" b="23407"/>
          <a:stretch>
            <a:fillRect/>
          </a:stretch>
        </p:blipFill>
        <p:spPr>
          <a:xfrm>
            <a:off x="314863" y="2453285"/>
            <a:ext cx="358703" cy="616798"/>
          </a:xfrm>
          <a:prstGeom prst="rect">
            <a:avLst/>
          </a:prstGeom>
        </p:spPr>
      </p:pic>
      <p:pic>
        <p:nvPicPr>
          <p:cNvPr id="14" name="Picture 13">
            <a:extLst>
              <a:ext uri="{FF2B5EF4-FFF2-40B4-BE49-F238E27FC236}">
                <a16:creationId xmlns:a16="http://schemas.microsoft.com/office/drawing/2014/main" id="{E787B752-82D5-72B5-5264-67FAA3C6ABAB}"/>
              </a:ext>
            </a:extLst>
          </p:cNvPr>
          <p:cNvPicPr>
            <a:picLocks noChangeAspect="1"/>
          </p:cNvPicPr>
          <p:nvPr/>
        </p:nvPicPr>
        <p:blipFill>
          <a:blip r:embed="rId9"/>
          <a:srcRect l="33330" t="22454" r="36181" b="28102"/>
          <a:stretch>
            <a:fillRect/>
          </a:stretch>
        </p:blipFill>
        <p:spPr>
          <a:xfrm>
            <a:off x="4515962" y="1941319"/>
            <a:ext cx="491488" cy="531371"/>
          </a:xfrm>
          <a:prstGeom prst="rect">
            <a:avLst/>
          </a:prstGeom>
        </p:spPr>
      </p:pic>
      <p:pic>
        <p:nvPicPr>
          <p:cNvPr id="19" name="Picture 18">
            <a:extLst>
              <a:ext uri="{FF2B5EF4-FFF2-40B4-BE49-F238E27FC236}">
                <a16:creationId xmlns:a16="http://schemas.microsoft.com/office/drawing/2014/main" id="{EB962D5E-DF57-4BD3-2BAA-425A3CD7B5F4}"/>
              </a:ext>
            </a:extLst>
          </p:cNvPr>
          <p:cNvPicPr>
            <a:picLocks noChangeAspect="1"/>
          </p:cNvPicPr>
          <p:nvPr/>
        </p:nvPicPr>
        <p:blipFill>
          <a:blip r:embed="rId10"/>
          <a:srcRect l="27185" t="23949" r="52405" b="23407"/>
          <a:stretch>
            <a:fillRect/>
          </a:stretch>
        </p:blipFill>
        <p:spPr>
          <a:xfrm>
            <a:off x="4662346" y="1302938"/>
            <a:ext cx="358703" cy="616798"/>
          </a:xfrm>
          <a:prstGeom prst="rect">
            <a:avLst/>
          </a:prstGeom>
        </p:spPr>
      </p:pic>
      <p:pic>
        <p:nvPicPr>
          <p:cNvPr id="21" name="Picture 20">
            <a:extLst>
              <a:ext uri="{FF2B5EF4-FFF2-40B4-BE49-F238E27FC236}">
                <a16:creationId xmlns:a16="http://schemas.microsoft.com/office/drawing/2014/main" id="{37C99E6B-F2ED-10B0-BD28-18140C54F0A1}"/>
              </a:ext>
            </a:extLst>
          </p:cNvPr>
          <p:cNvPicPr>
            <a:picLocks noChangeAspect="1"/>
          </p:cNvPicPr>
          <p:nvPr/>
        </p:nvPicPr>
        <p:blipFill>
          <a:blip r:embed="rId11"/>
          <a:srcRect l="15762" t="16049" r="61199" b="28889"/>
          <a:stretch>
            <a:fillRect/>
          </a:stretch>
        </p:blipFill>
        <p:spPr>
          <a:xfrm>
            <a:off x="4630841" y="497603"/>
            <a:ext cx="385871" cy="614799"/>
          </a:xfrm>
          <a:prstGeom prst="rect">
            <a:avLst/>
          </a:prstGeom>
        </p:spPr>
      </p:pic>
      <p:pic>
        <p:nvPicPr>
          <p:cNvPr id="7" name="Picture 6">
            <a:extLst>
              <a:ext uri="{FF2B5EF4-FFF2-40B4-BE49-F238E27FC236}">
                <a16:creationId xmlns:a16="http://schemas.microsoft.com/office/drawing/2014/main" id="{556420F4-09B1-C9A5-B409-3ED99AB8E282}"/>
              </a:ext>
            </a:extLst>
          </p:cNvPr>
          <p:cNvPicPr>
            <a:picLocks noChangeAspect="1"/>
          </p:cNvPicPr>
          <p:nvPr/>
        </p:nvPicPr>
        <p:blipFill>
          <a:blip r:embed="rId9"/>
          <a:srcRect l="33330" t="22454" r="36181" b="28102"/>
          <a:stretch>
            <a:fillRect/>
          </a:stretch>
        </p:blipFill>
        <p:spPr>
          <a:xfrm>
            <a:off x="4515962" y="3732587"/>
            <a:ext cx="491488" cy="531371"/>
          </a:xfrm>
          <a:prstGeom prst="rect">
            <a:avLst/>
          </a:prstGeom>
        </p:spPr>
      </p:pic>
      <p:pic>
        <p:nvPicPr>
          <p:cNvPr id="5" name="It Begins With Me">
            <a:hlinkClick r:id="" action="ppaction://media"/>
            <a:extLst>
              <a:ext uri="{FF2B5EF4-FFF2-40B4-BE49-F238E27FC236}">
                <a16:creationId xmlns:a16="http://schemas.microsoft.com/office/drawing/2014/main" id="{DFA951A6-8EC1-FCEE-9B8B-2F8F27289BAD}"/>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8152351" y="1540315"/>
            <a:ext cx="590112" cy="590112"/>
          </a:xfrm>
          <a:prstGeom prst="rect">
            <a:avLst/>
          </a:prstGeom>
        </p:spPr>
      </p:pic>
      <p:sp>
        <p:nvSpPr>
          <p:cNvPr id="9" name="TextBox 8">
            <a:extLst>
              <a:ext uri="{FF2B5EF4-FFF2-40B4-BE49-F238E27FC236}">
                <a16:creationId xmlns:a16="http://schemas.microsoft.com/office/drawing/2014/main" id="{A6DA2917-ECD3-52DE-9E30-D977C7584BF6}"/>
              </a:ext>
            </a:extLst>
          </p:cNvPr>
          <p:cNvSpPr txBox="1"/>
          <p:nvPr/>
        </p:nvSpPr>
        <p:spPr>
          <a:xfrm>
            <a:off x="7966364" y="2130427"/>
            <a:ext cx="847645" cy="461665"/>
          </a:xfrm>
          <a:prstGeom prst="rect">
            <a:avLst/>
          </a:prstGeom>
          <a:noFill/>
        </p:spPr>
        <p:txBody>
          <a:bodyPr wrap="square" rtlCol="0">
            <a:spAutoFit/>
          </a:bodyPr>
          <a:lstStyle/>
          <a:p>
            <a:pPr algn="ctr"/>
            <a:r>
              <a:rPr lang="en-GB" sz="1200" b="1" dirty="0">
                <a:solidFill>
                  <a:srgbClr val="2C3242"/>
                </a:solidFill>
                <a:latin typeface="Inria Sans Light"/>
              </a:rPr>
              <a:t>Rehearsal Track</a:t>
            </a:r>
          </a:p>
        </p:txBody>
      </p:sp>
      <p:sp>
        <p:nvSpPr>
          <p:cNvPr id="15" name="TextBox 14">
            <a:extLst>
              <a:ext uri="{FF2B5EF4-FFF2-40B4-BE49-F238E27FC236}">
                <a16:creationId xmlns:a16="http://schemas.microsoft.com/office/drawing/2014/main" id="{0F7C2AA2-7436-1ABD-4D57-A4D86C38B19C}"/>
              </a:ext>
            </a:extLst>
          </p:cNvPr>
          <p:cNvSpPr txBox="1"/>
          <p:nvPr/>
        </p:nvSpPr>
        <p:spPr>
          <a:xfrm>
            <a:off x="7966364" y="3250839"/>
            <a:ext cx="847645" cy="461665"/>
          </a:xfrm>
          <a:prstGeom prst="rect">
            <a:avLst/>
          </a:prstGeom>
          <a:noFill/>
        </p:spPr>
        <p:txBody>
          <a:bodyPr wrap="square" rtlCol="0">
            <a:spAutoFit/>
          </a:bodyPr>
          <a:lstStyle/>
          <a:p>
            <a:pPr algn="ctr"/>
            <a:r>
              <a:rPr lang="en-GB" sz="1200" b="1" dirty="0">
                <a:solidFill>
                  <a:srgbClr val="2C3242"/>
                </a:solidFill>
                <a:latin typeface="Inria Sans Light"/>
              </a:rPr>
              <a:t>Backing Track</a:t>
            </a:r>
          </a:p>
        </p:txBody>
      </p:sp>
      <p:pic>
        <p:nvPicPr>
          <p:cNvPr id="16" name="It begins with me RSE">
            <a:hlinkClick r:id="" action="ppaction://media"/>
            <a:extLst>
              <a:ext uri="{FF2B5EF4-FFF2-40B4-BE49-F238E27FC236}">
                <a16:creationId xmlns:a16="http://schemas.microsoft.com/office/drawing/2014/main" id="{7194306B-ED1C-8CE0-7A41-B496BB7D9AB0}"/>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8085386" y="2641239"/>
            <a:ext cx="609600" cy="609600"/>
          </a:xfrm>
          <a:prstGeom prst="rect">
            <a:avLst/>
          </a:prstGeom>
        </p:spPr>
      </p:pic>
    </p:spTree>
    <p:extLst>
      <p:ext uri="{BB962C8B-B14F-4D97-AF65-F5344CB8AC3E}">
        <p14:creationId xmlns:p14="http://schemas.microsoft.com/office/powerpoint/2010/main" val="3406197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580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seq concurrent="1" nextAc="seek">
              <p:cTn id="8" restart="whenNotActive" fill="hold" evtFilter="cancelBubble" nodeType="interactiveSeq">
                <p:stCondLst>
                  <p:cond evt="onClick" delay="0">
                    <p:tgtEl>
                      <p:spTgt spid="16"/>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86174" fill="hold"/>
                                        <p:tgtEl>
                                          <p:spTgt spid="16"/>
                                        </p:tgtEl>
                                      </p:cBhvr>
                                    </p:cmd>
                                  </p:childTnLst>
                                </p:cTn>
                              </p:par>
                            </p:childTnLst>
                          </p:cTn>
                        </p:par>
                      </p:childTnLst>
                    </p:cTn>
                  </p:par>
                </p:childTnLst>
              </p:cTn>
              <p:nextCondLst>
                <p:cond evt="onClick" delay="0">
                  <p:tgtEl>
                    <p:spTgt spid="16"/>
                  </p:tgtEl>
                </p:cond>
              </p:nextCondLst>
            </p:seq>
            <p:audio>
              <p:cMediaNode vol="80000">
                <p:cTn id="13" fill="hold" display="0">
                  <p:stCondLst>
                    <p:cond delay="indefinite"/>
                  </p:stCondLst>
                  <p:endCondLst>
                    <p:cond evt="onStopAudio" delay="0">
                      <p:tgtEl>
                        <p:sldTgt/>
                      </p:tgtEl>
                    </p:cond>
                  </p:endCondLst>
                </p:cTn>
                <p:tgtEl>
                  <p:spTgt spid="1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35">
          <a:extLst>
            <a:ext uri="{FF2B5EF4-FFF2-40B4-BE49-F238E27FC236}">
              <a16:creationId xmlns:a16="http://schemas.microsoft.com/office/drawing/2014/main" id="{D7464F19-3F4A-DFC9-4ECF-982685A841B4}"/>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E288219C-9A08-48A4-DDA5-AB172BBD9B72}"/>
              </a:ext>
            </a:extLst>
          </p:cNvPr>
          <p:cNvSpPr/>
          <p:nvPr/>
        </p:nvSpPr>
        <p:spPr>
          <a:xfrm>
            <a:off x="180109" y="223404"/>
            <a:ext cx="8769927" cy="4696691"/>
          </a:xfrm>
          <a:prstGeom prst="rect">
            <a:avLst/>
          </a:prstGeom>
          <a:solidFill>
            <a:srgbClr val="FFFFFF">
              <a:alpha val="89804"/>
            </a:srgbClr>
          </a:solidFill>
        </p:spPr>
        <p:style>
          <a:lnRef idx="2">
            <a:schemeClr val="accent1"/>
          </a:lnRef>
          <a:fillRef idx="1">
            <a:schemeClr val="lt1"/>
          </a:fillRef>
          <a:effectRef idx="0">
            <a:schemeClr val="accent1"/>
          </a:effectRef>
          <a:fontRef idx="minor">
            <a:schemeClr val="dk1"/>
          </a:fontRef>
        </p:style>
        <p:txBody>
          <a:bodyPr rtlCol="0" anchor="ctr"/>
          <a:lstStyle/>
          <a:p>
            <a:pPr algn="ctr"/>
            <a:endParaRPr lang="en-GB" dirty="0"/>
          </a:p>
        </p:txBody>
      </p:sp>
      <p:sp>
        <p:nvSpPr>
          <p:cNvPr id="9" name="TextBox 8">
            <a:extLst>
              <a:ext uri="{FF2B5EF4-FFF2-40B4-BE49-F238E27FC236}">
                <a16:creationId xmlns:a16="http://schemas.microsoft.com/office/drawing/2014/main" id="{D60E5409-A348-B807-B24B-85221E372112}"/>
              </a:ext>
            </a:extLst>
          </p:cNvPr>
          <p:cNvSpPr txBox="1"/>
          <p:nvPr/>
        </p:nvSpPr>
        <p:spPr>
          <a:xfrm>
            <a:off x="5247465" y="1262929"/>
            <a:ext cx="3622964" cy="2617640"/>
          </a:xfrm>
          <a:prstGeom prst="rect">
            <a:avLst/>
          </a:prstGeom>
          <a:noFill/>
        </p:spPr>
        <p:txBody>
          <a:bodyPr wrap="square">
            <a:spAutoFit/>
          </a:bodyPr>
          <a:lstStyle/>
          <a:p>
            <a:pPr lvl="0">
              <a:lnSpc>
                <a:spcPct val="115000"/>
              </a:lnSpc>
              <a:buClr>
                <a:srgbClr val="2C3242"/>
              </a:buClr>
              <a:buSzPts val="1100"/>
              <a:defRPr/>
            </a:pPr>
            <a:r>
              <a:rPr lang="en-GB" sz="1800" dirty="0">
                <a:solidFill>
                  <a:srgbClr val="2C3242"/>
                </a:solidFill>
                <a:latin typeface="Inria Sans Light"/>
                <a:sym typeface="Inria Sans Light"/>
              </a:rPr>
              <a:t>I’ve been looking for my place, for my place inside this world</a:t>
            </a:r>
          </a:p>
          <a:p>
            <a:pPr lvl="0">
              <a:lnSpc>
                <a:spcPct val="115000"/>
              </a:lnSpc>
              <a:buClr>
                <a:srgbClr val="2C3242"/>
              </a:buClr>
              <a:buSzPts val="1100"/>
              <a:defRPr/>
            </a:pPr>
            <a:r>
              <a:rPr lang="en-GB" sz="1800" dirty="0">
                <a:solidFill>
                  <a:srgbClr val="2C3242"/>
                </a:solidFill>
                <a:latin typeface="Inria Sans Light"/>
                <a:sym typeface="Inria Sans Light"/>
              </a:rPr>
              <a:t>It may spin, it may twirl, but I’ll never let you down</a:t>
            </a:r>
          </a:p>
          <a:p>
            <a:pPr lvl="0">
              <a:lnSpc>
                <a:spcPct val="115000"/>
              </a:lnSpc>
              <a:buClr>
                <a:srgbClr val="2C3242"/>
              </a:buClr>
              <a:buSzPts val="1100"/>
              <a:defRPr/>
            </a:pPr>
            <a:r>
              <a:rPr lang="en-GB" sz="1800" dirty="0">
                <a:solidFill>
                  <a:srgbClr val="2C3242"/>
                </a:solidFill>
                <a:latin typeface="Inria Sans Light"/>
                <a:sym typeface="Inria Sans Light"/>
              </a:rPr>
              <a:t>I want to figure out my place, my place within this town</a:t>
            </a:r>
          </a:p>
          <a:p>
            <a:pPr lvl="0">
              <a:lnSpc>
                <a:spcPct val="115000"/>
              </a:lnSpc>
              <a:buClr>
                <a:srgbClr val="2C3242"/>
              </a:buClr>
              <a:buSzPts val="1100"/>
              <a:defRPr/>
            </a:pPr>
            <a:r>
              <a:rPr lang="en-GB" sz="1800" dirty="0">
                <a:solidFill>
                  <a:srgbClr val="2C3242"/>
                </a:solidFill>
                <a:latin typeface="Inria Sans Light"/>
                <a:sym typeface="Inria Sans Light"/>
              </a:rPr>
              <a:t>And if I know myself, I can better support you too</a:t>
            </a:r>
          </a:p>
        </p:txBody>
      </p:sp>
      <p:grpSp>
        <p:nvGrpSpPr>
          <p:cNvPr id="12" name="Group 11">
            <a:extLst>
              <a:ext uri="{FF2B5EF4-FFF2-40B4-BE49-F238E27FC236}">
                <a16:creationId xmlns:a16="http://schemas.microsoft.com/office/drawing/2014/main" id="{4BD71E95-1E14-3C98-2AFD-C2C516ED84B1}"/>
              </a:ext>
            </a:extLst>
          </p:cNvPr>
          <p:cNvGrpSpPr/>
          <p:nvPr/>
        </p:nvGrpSpPr>
        <p:grpSpPr>
          <a:xfrm>
            <a:off x="273571" y="1115803"/>
            <a:ext cx="4837225" cy="2617640"/>
            <a:chOff x="201165" y="1435419"/>
            <a:chExt cx="5118706" cy="2769962"/>
          </a:xfrm>
        </p:grpSpPr>
        <p:pic>
          <p:nvPicPr>
            <p:cNvPr id="10" name="Picture 9">
              <a:extLst>
                <a:ext uri="{FF2B5EF4-FFF2-40B4-BE49-F238E27FC236}">
                  <a16:creationId xmlns:a16="http://schemas.microsoft.com/office/drawing/2014/main" id="{CB4663FD-9A41-5A26-D100-3B93B09C9EDD}"/>
                </a:ext>
              </a:extLst>
            </p:cNvPr>
            <p:cNvPicPr>
              <a:picLocks noChangeAspect="1"/>
            </p:cNvPicPr>
            <p:nvPr/>
          </p:nvPicPr>
          <p:blipFill>
            <a:blip r:embed="rId7"/>
            <a:srcRect l="1915" t="80477" r="163" b="862"/>
            <a:stretch>
              <a:fillRect/>
            </a:stretch>
          </p:blipFill>
          <p:spPr>
            <a:xfrm>
              <a:off x="273571" y="3505982"/>
              <a:ext cx="5046300" cy="699399"/>
            </a:xfrm>
            <a:prstGeom prst="rect">
              <a:avLst/>
            </a:prstGeom>
          </p:spPr>
        </p:pic>
        <p:pic>
          <p:nvPicPr>
            <p:cNvPr id="8" name="Picture 7">
              <a:extLst>
                <a:ext uri="{FF2B5EF4-FFF2-40B4-BE49-F238E27FC236}">
                  <a16:creationId xmlns:a16="http://schemas.microsoft.com/office/drawing/2014/main" id="{F642318E-E622-F805-D814-DE65789BF220}"/>
                </a:ext>
              </a:extLst>
            </p:cNvPr>
            <p:cNvPicPr>
              <a:picLocks noChangeAspect="1"/>
            </p:cNvPicPr>
            <p:nvPr/>
          </p:nvPicPr>
          <p:blipFill>
            <a:blip r:embed="rId7"/>
            <a:srcRect l="1814" t="55737" r="264" b="25602"/>
            <a:stretch>
              <a:fillRect/>
            </a:stretch>
          </p:blipFill>
          <p:spPr>
            <a:xfrm>
              <a:off x="273571" y="2921239"/>
              <a:ext cx="5046300" cy="699399"/>
            </a:xfrm>
            <a:prstGeom prst="rect">
              <a:avLst/>
            </a:prstGeom>
          </p:spPr>
        </p:pic>
        <p:pic>
          <p:nvPicPr>
            <p:cNvPr id="7" name="Picture 6">
              <a:extLst>
                <a:ext uri="{FF2B5EF4-FFF2-40B4-BE49-F238E27FC236}">
                  <a16:creationId xmlns:a16="http://schemas.microsoft.com/office/drawing/2014/main" id="{AAB317C7-E97C-F746-6E83-4681E793F6AE}"/>
                </a:ext>
              </a:extLst>
            </p:cNvPr>
            <p:cNvPicPr>
              <a:picLocks noChangeAspect="1"/>
            </p:cNvPicPr>
            <p:nvPr/>
          </p:nvPicPr>
          <p:blipFill>
            <a:blip r:embed="rId7"/>
            <a:srcRect l="533" t="31339" r="1545" b="50000"/>
            <a:stretch>
              <a:fillRect/>
            </a:stretch>
          </p:blipFill>
          <p:spPr>
            <a:xfrm>
              <a:off x="201165" y="2271614"/>
              <a:ext cx="5046300" cy="699399"/>
            </a:xfrm>
            <a:prstGeom prst="rect">
              <a:avLst/>
            </a:prstGeom>
          </p:spPr>
        </p:pic>
        <p:pic>
          <p:nvPicPr>
            <p:cNvPr id="4" name="Picture 3">
              <a:extLst>
                <a:ext uri="{FF2B5EF4-FFF2-40B4-BE49-F238E27FC236}">
                  <a16:creationId xmlns:a16="http://schemas.microsoft.com/office/drawing/2014/main" id="{26C38456-BD0C-7E68-FD4F-9989B8B80C41}"/>
                </a:ext>
              </a:extLst>
            </p:cNvPr>
            <p:cNvPicPr>
              <a:picLocks noChangeAspect="1"/>
            </p:cNvPicPr>
            <p:nvPr/>
          </p:nvPicPr>
          <p:blipFill>
            <a:blip r:embed="rId7"/>
            <a:srcRect l="2078" b="74398"/>
            <a:stretch>
              <a:fillRect/>
            </a:stretch>
          </p:blipFill>
          <p:spPr>
            <a:xfrm>
              <a:off x="273571" y="1442248"/>
              <a:ext cx="5046300" cy="959546"/>
            </a:xfrm>
            <a:prstGeom prst="rect">
              <a:avLst/>
            </a:prstGeom>
          </p:spPr>
        </p:pic>
        <p:sp>
          <p:nvSpPr>
            <p:cNvPr id="11" name="Rectangle 10">
              <a:extLst>
                <a:ext uri="{FF2B5EF4-FFF2-40B4-BE49-F238E27FC236}">
                  <a16:creationId xmlns:a16="http://schemas.microsoft.com/office/drawing/2014/main" id="{61197116-E284-F086-BB85-BC8644AF57B6}"/>
                </a:ext>
              </a:extLst>
            </p:cNvPr>
            <p:cNvSpPr/>
            <p:nvPr/>
          </p:nvSpPr>
          <p:spPr>
            <a:xfrm>
              <a:off x="3283744" y="1435419"/>
              <a:ext cx="1993106" cy="4571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5" name="Picture 4">
            <a:extLst>
              <a:ext uri="{FF2B5EF4-FFF2-40B4-BE49-F238E27FC236}">
                <a16:creationId xmlns:a16="http://schemas.microsoft.com/office/drawing/2014/main" id="{98D97D9E-CEC8-1954-5891-B16F826C1091}"/>
              </a:ext>
            </a:extLst>
          </p:cNvPr>
          <p:cNvPicPr>
            <a:picLocks noChangeAspect="1"/>
          </p:cNvPicPr>
          <p:nvPr/>
        </p:nvPicPr>
        <p:blipFill>
          <a:blip r:embed="rId8"/>
          <a:srcRect l="8741" t="23720" r="71012" b="26835"/>
          <a:stretch>
            <a:fillRect/>
          </a:stretch>
        </p:blipFill>
        <p:spPr>
          <a:xfrm>
            <a:off x="8243454" y="242183"/>
            <a:ext cx="626975" cy="1020746"/>
          </a:xfrm>
          <a:prstGeom prst="rect">
            <a:avLst/>
          </a:prstGeom>
        </p:spPr>
      </p:pic>
      <p:pic>
        <p:nvPicPr>
          <p:cNvPr id="3" name="It Begins With Me">
            <a:hlinkClick r:id="" action="ppaction://media"/>
            <a:extLst>
              <a:ext uri="{FF2B5EF4-FFF2-40B4-BE49-F238E27FC236}">
                <a16:creationId xmlns:a16="http://schemas.microsoft.com/office/drawing/2014/main" id="{EE7D8CAE-CEA0-8769-F229-E65FEACFA54A}"/>
              </a:ext>
            </a:extLst>
          </p:cNvPr>
          <p:cNvPicPr>
            <a:picLocks noChangeAspect="1"/>
          </p:cNvPicPr>
          <p:nvPr>
            <a:audioFile r:link="rId2"/>
            <p:extLst>
              <p:ext uri="{DAA4B4D4-6D71-4841-9C94-3DE7FCFB9230}">
                <p14:media xmlns:p14="http://schemas.microsoft.com/office/powerpoint/2010/main" r:embed="rId1">
                  <p14:fade out="1000"/>
                </p14:media>
              </p:ext>
            </p:extLst>
          </p:nvPr>
        </p:nvPicPr>
        <p:blipFill>
          <a:blip r:embed="rId9"/>
          <a:stretch>
            <a:fillRect/>
          </a:stretch>
        </p:blipFill>
        <p:spPr>
          <a:xfrm>
            <a:off x="909423" y="513721"/>
            <a:ext cx="590112" cy="590112"/>
          </a:xfrm>
          <a:prstGeom prst="rect">
            <a:avLst/>
          </a:prstGeom>
        </p:spPr>
      </p:pic>
      <p:sp>
        <p:nvSpPr>
          <p:cNvPr id="6" name="TextBox 5">
            <a:extLst>
              <a:ext uri="{FF2B5EF4-FFF2-40B4-BE49-F238E27FC236}">
                <a16:creationId xmlns:a16="http://schemas.microsoft.com/office/drawing/2014/main" id="{A53CC766-F1E7-1585-24C8-E29BD9D80CB0}"/>
              </a:ext>
            </a:extLst>
          </p:cNvPr>
          <p:cNvSpPr txBox="1"/>
          <p:nvPr/>
        </p:nvSpPr>
        <p:spPr>
          <a:xfrm>
            <a:off x="1499535" y="670277"/>
            <a:ext cx="945136" cy="276999"/>
          </a:xfrm>
          <a:prstGeom prst="rect">
            <a:avLst/>
          </a:prstGeom>
          <a:noFill/>
        </p:spPr>
        <p:txBody>
          <a:bodyPr wrap="square" rtlCol="0">
            <a:spAutoFit/>
          </a:bodyPr>
          <a:lstStyle/>
          <a:p>
            <a:pPr algn="ctr"/>
            <a:r>
              <a:rPr lang="en-GB" sz="1200" b="1" dirty="0">
                <a:solidFill>
                  <a:srgbClr val="2C3242"/>
                </a:solidFill>
                <a:latin typeface="Inria Sans Light"/>
              </a:rPr>
              <a:t>Rehearsal</a:t>
            </a:r>
          </a:p>
        </p:txBody>
      </p:sp>
      <p:sp>
        <p:nvSpPr>
          <p:cNvPr id="13" name="TextBox 12">
            <a:extLst>
              <a:ext uri="{FF2B5EF4-FFF2-40B4-BE49-F238E27FC236}">
                <a16:creationId xmlns:a16="http://schemas.microsoft.com/office/drawing/2014/main" id="{F52040F0-CA7B-C584-50FA-F4F9B123C055}"/>
              </a:ext>
            </a:extLst>
          </p:cNvPr>
          <p:cNvSpPr txBox="1"/>
          <p:nvPr/>
        </p:nvSpPr>
        <p:spPr>
          <a:xfrm>
            <a:off x="3513680" y="674530"/>
            <a:ext cx="847645" cy="276999"/>
          </a:xfrm>
          <a:prstGeom prst="rect">
            <a:avLst/>
          </a:prstGeom>
          <a:noFill/>
        </p:spPr>
        <p:txBody>
          <a:bodyPr wrap="square" rtlCol="0">
            <a:spAutoFit/>
          </a:bodyPr>
          <a:lstStyle/>
          <a:p>
            <a:pPr algn="ctr"/>
            <a:r>
              <a:rPr lang="en-GB" sz="1200" b="1" dirty="0">
                <a:solidFill>
                  <a:srgbClr val="2C3242"/>
                </a:solidFill>
                <a:latin typeface="Inria Sans Light"/>
              </a:rPr>
              <a:t>Backing</a:t>
            </a:r>
          </a:p>
        </p:txBody>
      </p:sp>
      <p:pic>
        <p:nvPicPr>
          <p:cNvPr id="14" name="It begins with me RSE">
            <a:hlinkClick r:id="" action="ppaction://media"/>
            <a:extLst>
              <a:ext uri="{FF2B5EF4-FFF2-40B4-BE49-F238E27FC236}">
                <a16:creationId xmlns:a16="http://schemas.microsoft.com/office/drawing/2014/main" id="{B4FF2D39-6990-D567-079B-D11C80CE23CD}"/>
              </a:ext>
            </a:extLst>
          </p:cNvPr>
          <p:cNvPicPr>
            <a:picLocks noChangeAspect="1"/>
          </p:cNvPicPr>
          <p:nvPr>
            <a:audioFile r:link="rId4"/>
            <p:extLst>
              <p:ext uri="{DAA4B4D4-6D71-4841-9C94-3DE7FCFB9230}">
                <p14:media xmlns:p14="http://schemas.microsoft.com/office/powerpoint/2010/main" r:embed="rId3">
                  <p14:fade out="1000"/>
                </p14:media>
              </p:ext>
            </p:extLst>
          </p:nvPr>
        </p:nvPicPr>
        <p:blipFill>
          <a:blip r:embed="rId9"/>
          <a:stretch>
            <a:fillRect/>
          </a:stretch>
        </p:blipFill>
        <p:spPr>
          <a:xfrm>
            <a:off x="2881837" y="513721"/>
            <a:ext cx="609600" cy="609600"/>
          </a:xfrm>
          <a:prstGeom prst="rect">
            <a:avLst/>
          </a:prstGeom>
        </p:spPr>
      </p:pic>
    </p:spTree>
    <p:extLst>
      <p:ext uri="{BB962C8B-B14F-4D97-AF65-F5344CB8AC3E}">
        <p14:creationId xmlns:p14="http://schemas.microsoft.com/office/powerpoint/2010/main" val="105374934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500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35074" fill="hold"/>
                                        <p:tgtEl>
                                          <p:spTgt spid="14"/>
                                        </p:tgtEl>
                                      </p:cBhvr>
                                    </p:cmd>
                                  </p:childTnLst>
                                </p:cTn>
                              </p:par>
                            </p:childTnLst>
                          </p:cTn>
                        </p:par>
                      </p:childTnLst>
                    </p:cTn>
                  </p:par>
                </p:childTnLst>
              </p:cTn>
              <p:nextCondLst>
                <p:cond evt="onClick" delay="0">
                  <p:tgtEl>
                    <p:spTgt spid="14"/>
                  </p:tgtEl>
                </p:cond>
              </p:nextCondLst>
            </p:seq>
            <p:audio>
              <p:cMediaNode vol="80000">
                <p:cTn id="13" fill="hold" display="0">
                  <p:stCondLst>
                    <p:cond delay="indefinite"/>
                  </p:stCondLst>
                  <p:endCondLst>
                    <p:cond evt="onStopAudio" delay="0">
                      <p:tgtEl>
                        <p:sldTgt/>
                      </p:tgtEl>
                    </p:cond>
                  </p:endCondLst>
                </p:cTn>
                <p:tgtEl>
                  <p:spTgt spid="1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rgbClr val="47506A"/>
            </a:gs>
            <a:gs pos="100000">
              <a:srgbClr val="14151A"/>
            </a:gs>
          </a:gsLst>
          <a:path path="circle">
            <a:fillToRect l="50000" t="50000" r="50000" b="50000"/>
          </a:path>
          <a:tileRect/>
        </a:gradFill>
        <a:effectLst/>
      </p:bgPr>
    </p:bg>
    <p:spTree>
      <p:nvGrpSpPr>
        <p:cNvPr id="1" name="Shape 292"/>
        <p:cNvGrpSpPr/>
        <p:nvPr/>
      </p:nvGrpSpPr>
      <p:grpSpPr>
        <a:xfrm>
          <a:off x="0" y="0"/>
          <a:ext cx="0" cy="0"/>
          <a:chOff x="0" y="0"/>
          <a:chExt cx="0" cy="0"/>
        </a:xfrm>
      </p:grpSpPr>
      <p:sp>
        <p:nvSpPr>
          <p:cNvPr id="293" name="Google Shape;293;p32"/>
          <p:cNvSpPr txBox="1">
            <a:spLocks noGrp="1"/>
          </p:cNvSpPr>
          <p:nvPr>
            <p:ph type="sldNum" idx="12"/>
          </p:nvPr>
        </p:nvSpPr>
        <p:spPr>
          <a:xfrm>
            <a:off x="8480584" y="4721823"/>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6</a:t>
            </a:fld>
            <a:endParaRPr/>
          </a:p>
        </p:txBody>
      </p:sp>
      <p:sp>
        <p:nvSpPr>
          <p:cNvPr id="2" name="Rectangle 1">
            <a:extLst>
              <a:ext uri="{FF2B5EF4-FFF2-40B4-BE49-F238E27FC236}">
                <a16:creationId xmlns:a16="http://schemas.microsoft.com/office/drawing/2014/main" id="{3B293CBA-B4CE-CFF1-2C3F-F08F089C6FC6}"/>
              </a:ext>
            </a:extLst>
          </p:cNvPr>
          <p:cNvSpPr/>
          <p:nvPr/>
        </p:nvSpPr>
        <p:spPr>
          <a:xfrm>
            <a:off x="180109" y="223404"/>
            <a:ext cx="8769927" cy="4696691"/>
          </a:xfrm>
          <a:prstGeom prst="rect">
            <a:avLst/>
          </a:prstGeom>
          <a:solidFill>
            <a:srgbClr val="FFFFFF">
              <a:alpha val="89804"/>
            </a:srgbClr>
          </a:solidFill>
          <a:ln>
            <a:solidFill>
              <a:srgbClr val="EE6965"/>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GB" dirty="0"/>
          </a:p>
        </p:txBody>
      </p:sp>
      <p:sp>
        <p:nvSpPr>
          <p:cNvPr id="4" name="TextBox 3">
            <a:extLst>
              <a:ext uri="{FF2B5EF4-FFF2-40B4-BE49-F238E27FC236}">
                <a16:creationId xmlns:a16="http://schemas.microsoft.com/office/drawing/2014/main" id="{AE226A7D-A8CF-1A72-B49E-6EC2348501B8}"/>
              </a:ext>
            </a:extLst>
          </p:cNvPr>
          <p:cNvSpPr txBox="1"/>
          <p:nvPr/>
        </p:nvSpPr>
        <p:spPr>
          <a:xfrm>
            <a:off x="5146962" y="1381318"/>
            <a:ext cx="3622964" cy="2617640"/>
          </a:xfrm>
          <a:prstGeom prst="rect">
            <a:avLst/>
          </a:prstGeom>
          <a:noFill/>
        </p:spPr>
        <p:txBody>
          <a:bodyPr wrap="square">
            <a:spAutoFit/>
          </a:bodyPr>
          <a:lstStyle/>
          <a:p>
            <a:pPr lvl="0">
              <a:lnSpc>
                <a:spcPct val="115000"/>
              </a:lnSpc>
              <a:buClr>
                <a:srgbClr val="2C3242"/>
              </a:buClr>
              <a:buSzPts val="1100"/>
              <a:defRPr/>
            </a:pPr>
            <a:r>
              <a:rPr lang="en-GB" sz="1800" dirty="0">
                <a:solidFill>
                  <a:srgbClr val="2C3242"/>
                </a:solidFill>
                <a:latin typeface="Inria Sans Light"/>
                <a:sym typeface="Inria Sans Light"/>
              </a:rPr>
              <a:t>Mistakes are just a chapter, not the whole book</a:t>
            </a:r>
          </a:p>
          <a:p>
            <a:pPr lvl="0">
              <a:lnSpc>
                <a:spcPct val="115000"/>
              </a:lnSpc>
              <a:buClr>
                <a:srgbClr val="2C3242"/>
              </a:buClr>
              <a:buSzPts val="1100"/>
              <a:defRPr/>
            </a:pPr>
            <a:r>
              <a:rPr lang="en-GB" sz="1800" dirty="0">
                <a:solidFill>
                  <a:srgbClr val="2C3242"/>
                </a:solidFill>
                <a:latin typeface="Inria Sans Light"/>
                <a:sym typeface="Inria Sans Light"/>
              </a:rPr>
              <a:t>Spreading kindness is needed, it starts from within</a:t>
            </a:r>
          </a:p>
          <a:p>
            <a:pPr lvl="0">
              <a:lnSpc>
                <a:spcPct val="115000"/>
              </a:lnSpc>
              <a:buClr>
                <a:srgbClr val="2C3242"/>
              </a:buClr>
              <a:buSzPts val="1100"/>
              <a:defRPr/>
            </a:pPr>
            <a:r>
              <a:rPr lang="en-GB" sz="1800" dirty="0">
                <a:solidFill>
                  <a:srgbClr val="2C3242"/>
                </a:solidFill>
                <a:latin typeface="Inria Sans Light"/>
                <a:sym typeface="Inria Sans Light"/>
              </a:rPr>
              <a:t>The best thing can be if we were all to win</a:t>
            </a:r>
          </a:p>
          <a:p>
            <a:pPr lvl="0">
              <a:lnSpc>
                <a:spcPct val="115000"/>
              </a:lnSpc>
              <a:buClr>
                <a:srgbClr val="2C3242"/>
              </a:buClr>
              <a:buSzPts val="1100"/>
              <a:defRPr/>
            </a:pPr>
            <a:r>
              <a:rPr lang="en-GB" sz="1800" dirty="0">
                <a:solidFill>
                  <a:srgbClr val="2C3242"/>
                </a:solidFill>
                <a:latin typeface="Inria Sans Light"/>
                <a:sym typeface="Inria Sans Light"/>
              </a:rPr>
              <a:t>I am good and I care, I help and I share, I’m always there.</a:t>
            </a:r>
          </a:p>
        </p:txBody>
      </p:sp>
      <p:pic>
        <p:nvPicPr>
          <p:cNvPr id="5" name="Picture 4">
            <a:extLst>
              <a:ext uri="{FF2B5EF4-FFF2-40B4-BE49-F238E27FC236}">
                <a16:creationId xmlns:a16="http://schemas.microsoft.com/office/drawing/2014/main" id="{44518E1B-F66F-B15F-2277-524ADA600286}"/>
              </a:ext>
            </a:extLst>
          </p:cNvPr>
          <p:cNvPicPr>
            <a:picLocks noChangeAspect="1"/>
          </p:cNvPicPr>
          <p:nvPr/>
        </p:nvPicPr>
        <p:blipFill>
          <a:blip r:embed="rId7"/>
          <a:srcRect l="4980" t="23380" r="74413" b="34212"/>
          <a:stretch>
            <a:fillRect/>
          </a:stretch>
        </p:blipFill>
        <p:spPr>
          <a:xfrm>
            <a:off x="281429" y="291853"/>
            <a:ext cx="707779" cy="971076"/>
          </a:xfrm>
          <a:prstGeom prst="rect">
            <a:avLst/>
          </a:prstGeom>
        </p:spPr>
      </p:pic>
      <p:grpSp>
        <p:nvGrpSpPr>
          <p:cNvPr id="3" name="Group 2">
            <a:extLst>
              <a:ext uri="{FF2B5EF4-FFF2-40B4-BE49-F238E27FC236}">
                <a16:creationId xmlns:a16="http://schemas.microsoft.com/office/drawing/2014/main" id="{B8AA79BA-F74A-9324-C2AC-DF3766F2273A}"/>
              </a:ext>
            </a:extLst>
          </p:cNvPr>
          <p:cNvGrpSpPr/>
          <p:nvPr/>
        </p:nvGrpSpPr>
        <p:grpSpPr>
          <a:xfrm>
            <a:off x="374071" y="1427563"/>
            <a:ext cx="4694626" cy="2556082"/>
            <a:chOff x="374071" y="1427563"/>
            <a:chExt cx="4694626" cy="2556082"/>
          </a:xfrm>
        </p:grpSpPr>
        <p:pic>
          <p:nvPicPr>
            <p:cNvPr id="10" name="Picture 9">
              <a:extLst>
                <a:ext uri="{FF2B5EF4-FFF2-40B4-BE49-F238E27FC236}">
                  <a16:creationId xmlns:a16="http://schemas.microsoft.com/office/drawing/2014/main" id="{EF3F6C05-2264-0BFF-72BD-B7D897FEE633}"/>
                </a:ext>
              </a:extLst>
            </p:cNvPr>
            <p:cNvPicPr>
              <a:picLocks noChangeAspect="1"/>
            </p:cNvPicPr>
            <p:nvPr/>
          </p:nvPicPr>
          <p:blipFill>
            <a:blip r:embed="rId8"/>
            <a:stretch>
              <a:fillRect/>
            </a:stretch>
          </p:blipFill>
          <p:spPr>
            <a:xfrm>
              <a:off x="374071" y="3371814"/>
              <a:ext cx="3412132" cy="611831"/>
            </a:xfrm>
            <a:prstGeom prst="rect">
              <a:avLst/>
            </a:prstGeom>
          </p:spPr>
        </p:pic>
        <p:pic>
          <p:nvPicPr>
            <p:cNvPr id="8" name="Picture 7">
              <a:extLst>
                <a:ext uri="{FF2B5EF4-FFF2-40B4-BE49-F238E27FC236}">
                  <a16:creationId xmlns:a16="http://schemas.microsoft.com/office/drawing/2014/main" id="{9455A0DE-E4F7-D427-CEC7-8B95119D3A35}"/>
                </a:ext>
              </a:extLst>
            </p:cNvPr>
            <p:cNvPicPr>
              <a:picLocks noChangeAspect="1"/>
            </p:cNvPicPr>
            <p:nvPr/>
          </p:nvPicPr>
          <p:blipFill>
            <a:blip r:embed="rId9"/>
            <a:srcRect t="71833" b="-3436"/>
            <a:stretch>
              <a:fillRect/>
            </a:stretch>
          </p:blipFill>
          <p:spPr>
            <a:xfrm>
              <a:off x="374072" y="2767592"/>
              <a:ext cx="4694623" cy="812473"/>
            </a:xfrm>
            <a:prstGeom prst="rect">
              <a:avLst/>
            </a:prstGeom>
          </p:spPr>
        </p:pic>
        <p:pic>
          <p:nvPicPr>
            <p:cNvPr id="7" name="Picture 6">
              <a:extLst>
                <a:ext uri="{FF2B5EF4-FFF2-40B4-BE49-F238E27FC236}">
                  <a16:creationId xmlns:a16="http://schemas.microsoft.com/office/drawing/2014/main" id="{971F17FD-D3FF-3F59-2AF7-E83349B7BF82}"/>
                </a:ext>
              </a:extLst>
            </p:cNvPr>
            <p:cNvPicPr>
              <a:picLocks noChangeAspect="1"/>
            </p:cNvPicPr>
            <p:nvPr/>
          </p:nvPicPr>
          <p:blipFill>
            <a:blip r:embed="rId9"/>
            <a:srcRect t="39936" b="33870"/>
            <a:stretch>
              <a:fillRect/>
            </a:stretch>
          </p:blipFill>
          <p:spPr>
            <a:xfrm>
              <a:off x="374073" y="2128844"/>
              <a:ext cx="4694623" cy="673423"/>
            </a:xfrm>
            <a:prstGeom prst="rect">
              <a:avLst/>
            </a:prstGeom>
          </p:spPr>
        </p:pic>
        <p:pic>
          <p:nvPicPr>
            <p:cNvPr id="6" name="Picture 5">
              <a:extLst>
                <a:ext uri="{FF2B5EF4-FFF2-40B4-BE49-F238E27FC236}">
                  <a16:creationId xmlns:a16="http://schemas.microsoft.com/office/drawing/2014/main" id="{20BBD867-EACB-C9C1-2EE2-ED73AB8490E8}"/>
                </a:ext>
              </a:extLst>
            </p:cNvPr>
            <p:cNvPicPr>
              <a:picLocks noChangeAspect="1"/>
            </p:cNvPicPr>
            <p:nvPr/>
          </p:nvPicPr>
          <p:blipFill>
            <a:blip r:embed="rId9"/>
            <a:srcRect b="68397"/>
            <a:stretch>
              <a:fillRect/>
            </a:stretch>
          </p:blipFill>
          <p:spPr>
            <a:xfrm>
              <a:off x="374074" y="1427563"/>
              <a:ext cx="4694623" cy="812473"/>
            </a:xfrm>
            <a:prstGeom prst="rect">
              <a:avLst/>
            </a:prstGeom>
          </p:spPr>
        </p:pic>
      </p:grpSp>
      <p:pic>
        <p:nvPicPr>
          <p:cNvPr id="9" name="It Begins With Me">
            <a:hlinkClick r:id="" action="ppaction://media"/>
            <a:extLst>
              <a:ext uri="{FF2B5EF4-FFF2-40B4-BE49-F238E27FC236}">
                <a16:creationId xmlns:a16="http://schemas.microsoft.com/office/drawing/2014/main" id="{8CC18257-D64D-5803-9D54-0F68641B8E40}"/>
              </a:ext>
            </a:extLst>
          </p:cNvPr>
          <p:cNvPicPr>
            <a:picLocks noChangeAspect="1"/>
          </p:cNvPicPr>
          <p:nvPr>
            <a:audioFile r:link="rId2"/>
            <p:extLst>
              <p:ext uri="{DAA4B4D4-6D71-4841-9C94-3DE7FCFB9230}">
                <p14:media xmlns:p14="http://schemas.microsoft.com/office/powerpoint/2010/main" r:embed="rId1">
                  <p14:fade out="1500"/>
                </p14:media>
              </p:ext>
            </p:extLst>
          </p:nvPr>
        </p:nvPicPr>
        <p:blipFill>
          <a:blip r:embed="rId10"/>
          <a:stretch>
            <a:fillRect/>
          </a:stretch>
        </p:blipFill>
        <p:spPr>
          <a:xfrm>
            <a:off x="1262714" y="525511"/>
            <a:ext cx="590112" cy="590112"/>
          </a:xfrm>
          <a:prstGeom prst="rect">
            <a:avLst/>
          </a:prstGeom>
        </p:spPr>
      </p:pic>
      <p:sp>
        <p:nvSpPr>
          <p:cNvPr id="11" name="TextBox 10">
            <a:extLst>
              <a:ext uri="{FF2B5EF4-FFF2-40B4-BE49-F238E27FC236}">
                <a16:creationId xmlns:a16="http://schemas.microsoft.com/office/drawing/2014/main" id="{C8990798-3EC3-7791-2DF9-0F923F5BF47D}"/>
              </a:ext>
            </a:extLst>
          </p:cNvPr>
          <p:cNvSpPr txBox="1"/>
          <p:nvPr/>
        </p:nvSpPr>
        <p:spPr>
          <a:xfrm>
            <a:off x="1852826" y="674633"/>
            <a:ext cx="945136" cy="276999"/>
          </a:xfrm>
          <a:prstGeom prst="rect">
            <a:avLst/>
          </a:prstGeom>
          <a:noFill/>
        </p:spPr>
        <p:txBody>
          <a:bodyPr wrap="square" rtlCol="0">
            <a:spAutoFit/>
          </a:bodyPr>
          <a:lstStyle/>
          <a:p>
            <a:pPr algn="ctr"/>
            <a:r>
              <a:rPr lang="en-GB" sz="1200" b="1" dirty="0">
                <a:solidFill>
                  <a:srgbClr val="2C3242"/>
                </a:solidFill>
                <a:latin typeface="Inria Sans Light"/>
              </a:rPr>
              <a:t>Rehearsal</a:t>
            </a:r>
          </a:p>
        </p:txBody>
      </p:sp>
      <p:sp>
        <p:nvSpPr>
          <p:cNvPr id="12" name="TextBox 11">
            <a:extLst>
              <a:ext uri="{FF2B5EF4-FFF2-40B4-BE49-F238E27FC236}">
                <a16:creationId xmlns:a16="http://schemas.microsoft.com/office/drawing/2014/main" id="{88469E75-2580-CB1E-FED4-D0AAC709FB4B}"/>
              </a:ext>
            </a:extLst>
          </p:cNvPr>
          <p:cNvSpPr txBox="1"/>
          <p:nvPr/>
        </p:nvSpPr>
        <p:spPr>
          <a:xfrm>
            <a:off x="3513680" y="674530"/>
            <a:ext cx="847645" cy="276999"/>
          </a:xfrm>
          <a:prstGeom prst="rect">
            <a:avLst/>
          </a:prstGeom>
          <a:noFill/>
        </p:spPr>
        <p:txBody>
          <a:bodyPr wrap="square" rtlCol="0">
            <a:spAutoFit/>
          </a:bodyPr>
          <a:lstStyle/>
          <a:p>
            <a:pPr algn="ctr"/>
            <a:r>
              <a:rPr lang="en-GB" sz="1200" b="1" dirty="0">
                <a:solidFill>
                  <a:srgbClr val="2C3242"/>
                </a:solidFill>
                <a:latin typeface="Inria Sans Light"/>
              </a:rPr>
              <a:t>Backing</a:t>
            </a:r>
          </a:p>
        </p:txBody>
      </p:sp>
      <p:pic>
        <p:nvPicPr>
          <p:cNvPr id="13" name="It begins with me RSE">
            <a:hlinkClick r:id="" action="ppaction://media"/>
            <a:extLst>
              <a:ext uri="{FF2B5EF4-FFF2-40B4-BE49-F238E27FC236}">
                <a16:creationId xmlns:a16="http://schemas.microsoft.com/office/drawing/2014/main" id="{040A7BAA-C18E-C88B-57D2-423B37B7F309}"/>
              </a:ext>
            </a:extLst>
          </p:cNvPr>
          <p:cNvPicPr>
            <a:picLocks noChangeAspect="1"/>
          </p:cNvPicPr>
          <p:nvPr>
            <a:audioFile r:link="rId4"/>
            <p:extLst>
              <p:ext uri="{DAA4B4D4-6D71-4841-9C94-3DE7FCFB9230}">
                <p14:media xmlns:p14="http://schemas.microsoft.com/office/powerpoint/2010/main" r:embed="rId3">
                  <p14:fade out="1000"/>
                </p14:media>
              </p:ext>
            </p:extLst>
          </p:nvPr>
        </p:nvPicPr>
        <p:blipFill>
          <a:blip r:embed="rId10"/>
          <a:stretch>
            <a:fillRect/>
          </a:stretch>
        </p:blipFill>
        <p:spPr>
          <a:xfrm>
            <a:off x="2881837" y="513721"/>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1999"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32089" fill="hold"/>
                                        <p:tgtEl>
                                          <p:spTgt spid="13"/>
                                        </p:tgtEl>
                                      </p:cBhvr>
                                    </p:cmd>
                                  </p:childTnLst>
                                </p:cTn>
                              </p:par>
                            </p:childTnLst>
                          </p:cTn>
                        </p:par>
                      </p:childTnLst>
                    </p:cTn>
                  </p:par>
                </p:childTnLst>
              </p:cTn>
              <p:nextCondLst>
                <p:cond evt="onClick" delay="0">
                  <p:tgtEl>
                    <p:spTgt spid="13"/>
                  </p:tgtEl>
                </p:cond>
              </p:nextCondLst>
            </p:seq>
            <p:audio>
              <p:cMediaNode vol="80000">
                <p:cTn id="13" fill="hold" display="0">
                  <p:stCondLst>
                    <p:cond delay="indefinite"/>
                  </p:stCondLst>
                  <p:endCondLst>
                    <p:cond evt="onStopAudio" delay="0">
                      <p:tgtEl>
                        <p:sldTgt/>
                      </p:tgtEl>
                    </p:cond>
                  </p:endCondLst>
                </p:cTn>
                <p:tgtEl>
                  <p:spTgt spid="1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35">
          <a:extLst>
            <a:ext uri="{FF2B5EF4-FFF2-40B4-BE49-F238E27FC236}">
              <a16:creationId xmlns:a16="http://schemas.microsoft.com/office/drawing/2014/main" id="{DD040C9C-2429-6C8E-AB9C-F23B3CC21C95}"/>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073F8CC9-6E0F-0FB7-D4E6-6D2FE8B49FFD}"/>
              </a:ext>
            </a:extLst>
          </p:cNvPr>
          <p:cNvSpPr/>
          <p:nvPr/>
        </p:nvSpPr>
        <p:spPr>
          <a:xfrm>
            <a:off x="180109" y="223404"/>
            <a:ext cx="8769927" cy="4696691"/>
          </a:xfrm>
          <a:prstGeom prst="rect">
            <a:avLst/>
          </a:prstGeom>
          <a:solidFill>
            <a:srgbClr val="FFFFFF">
              <a:alpha val="89804"/>
            </a:srgbClr>
          </a:solidFill>
        </p:spPr>
        <p:style>
          <a:lnRef idx="2">
            <a:schemeClr val="accent1"/>
          </a:lnRef>
          <a:fillRef idx="1">
            <a:schemeClr val="lt1"/>
          </a:fillRef>
          <a:effectRef idx="0">
            <a:schemeClr val="accent1"/>
          </a:effectRef>
          <a:fontRef idx="minor">
            <a:schemeClr val="dk1"/>
          </a:fontRef>
        </p:style>
        <p:txBody>
          <a:bodyPr rtlCol="0" anchor="ctr"/>
          <a:lstStyle/>
          <a:p>
            <a:pPr algn="ctr"/>
            <a:endParaRPr lang="en-GB" dirty="0"/>
          </a:p>
        </p:txBody>
      </p:sp>
      <p:sp>
        <p:nvSpPr>
          <p:cNvPr id="9" name="TextBox 8">
            <a:extLst>
              <a:ext uri="{FF2B5EF4-FFF2-40B4-BE49-F238E27FC236}">
                <a16:creationId xmlns:a16="http://schemas.microsoft.com/office/drawing/2014/main" id="{AA6E7048-189A-6E00-BB23-23D495FA1E9D}"/>
              </a:ext>
            </a:extLst>
          </p:cNvPr>
          <p:cNvSpPr txBox="1"/>
          <p:nvPr/>
        </p:nvSpPr>
        <p:spPr>
          <a:xfrm>
            <a:off x="367778" y="3435466"/>
            <a:ext cx="3939099" cy="1343445"/>
          </a:xfrm>
          <a:prstGeom prst="rect">
            <a:avLst/>
          </a:prstGeom>
          <a:noFill/>
        </p:spPr>
        <p:txBody>
          <a:bodyPr wrap="square">
            <a:spAutoFit/>
          </a:bodyPr>
          <a:lstStyle/>
          <a:p>
            <a:pPr lvl="0" algn="ctr">
              <a:lnSpc>
                <a:spcPct val="115000"/>
              </a:lnSpc>
              <a:buClr>
                <a:srgbClr val="2C3242"/>
              </a:buClr>
              <a:buSzPts val="1100"/>
              <a:defRPr/>
            </a:pPr>
            <a:r>
              <a:rPr lang="en-GB" sz="1800" dirty="0">
                <a:solidFill>
                  <a:srgbClr val="2C3242"/>
                </a:solidFill>
                <a:latin typeface="Inria Sans Light"/>
                <a:sym typeface="Inria Sans Light"/>
              </a:rPr>
              <a:t>Group 1</a:t>
            </a:r>
          </a:p>
          <a:p>
            <a:pPr lvl="0">
              <a:lnSpc>
                <a:spcPct val="115000"/>
              </a:lnSpc>
              <a:buClr>
                <a:srgbClr val="2C3242"/>
              </a:buClr>
              <a:buSzPts val="1100"/>
              <a:defRPr/>
            </a:pPr>
            <a:r>
              <a:rPr lang="en-GB" sz="1800" dirty="0">
                <a:solidFill>
                  <a:srgbClr val="2C3242"/>
                </a:solidFill>
                <a:latin typeface="Inria Sans Light"/>
                <a:sym typeface="Inria Sans Light"/>
              </a:rPr>
              <a:t>Be kind to myself to be kind to you</a:t>
            </a:r>
          </a:p>
          <a:p>
            <a:pPr lvl="0">
              <a:lnSpc>
                <a:spcPct val="115000"/>
              </a:lnSpc>
              <a:buClr>
                <a:srgbClr val="2C3242"/>
              </a:buClr>
              <a:buSzPts val="1100"/>
              <a:defRPr/>
            </a:pPr>
            <a:r>
              <a:rPr lang="en-GB" sz="1800" dirty="0">
                <a:solidFill>
                  <a:srgbClr val="2C3242"/>
                </a:solidFill>
                <a:latin typeface="Inria Sans Light"/>
                <a:sym typeface="Inria Sans Light"/>
              </a:rPr>
              <a:t>Be proud of myself it’s what I must do</a:t>
            </a:r>
          </a:p>
          <a:p>
            <a:pPr lvl="0">
              <a:lnSpc>
                <a:spcPct val="115000"/>
              </a:lnSpc>
              <a:buClr>
                <a:srgbClr val="2C3242"/>
              </a:buClr>
              <a:buSzPts val="1100"/>
              <a:defRPr/>
            </a:pPr>
            <a:r>
              <a:rPr lang="en-GB" sz="1800" dirty="0">
                <a:solidFill>
                  <a:srgbClr val="2C3242"/>
                </a:solidFill>
                <a:latin typeface="Inria Sans Light"/>
                <a:sym typeface="Inria Sans Light"/>
              </a:rPr>
              <a:t>You can achieve it if only you believe it</a:t>
            </a:r>
          </a:p>
        </p:txBody>
      </p:sp>
      <p:pic>
        <p:nvPicPr>
          <p:cNvPr id="3" name="Picture 2">
            <a:extLst>
              <a:ext uri="{FF2B5EF4-FFF2-40B4-BE49-F238E27FC236}">
                <a16:creationId xmlns:a16="http://schemas.microsoft.com/office/drawing/2014/main" id="{97D96F03-13E2-446B-962B-BA3DFF786BD0}"/>
              </a:ext>
            </a:extLst>
          </p:cNvPr>
          <p:cNvPicPr>
            <a:picLocks noChangeAspect="1"/>
          </p:cNvPicPr>
          <p:nvPr/>
        </p:nvPicPr>
        <p:blipFill>
          <a:blip r:embed="rId7"/>
          <a:srcRect l="27185" t="23949" r="52405" b="23407"/>
          <a:stretch>
            <a:fillRect/>
          </a:stretch>
        </p:blipFill>
        <p:spPr>
          <a:xfrm>
            <a:off x="8255130" y="278120"/>
            <a:ext cx="596035" cy="1024896"/>
          </a:xfrm>
          <a:prstGeom prst="rect">
            <a:avLst/>
          </a:prstGeom>
        </p:spPr>
      </p:pic>
      <p:sp>
        <p:nvSpPr>
          <p:cNvPr id="13" name="TextBox 12">
            <a:extLst>
              <a:ext uri="{FF2B5EF4-FFF2-40B4-BE49-F238E27FC236}">
                <a16:creationId xmlns:a16="http://schemas.microsoft.com/office/drawing/2014/main" id="{7A1FEB27-D622-6B46-F3D1-ECCEF6E3E6B8}"/>
              </a:ext>
            </a:extLst>
          </p:cNvPr>
          <p:cNvSpPr txBox="1"/>
          <p:nvPr/>
        </p:nvSpPr>
        <p:spPr>
          <a:xfrm>
            <a:off x="5925902" y="3435466"/>
            <a:ext cx="2132970" cy="1343445"/>
          </a:xfrm>
          <a:prstGeom prst="rect">
            <a:avLst/>
          </a:prstGeom>
          <a:noFill/>
        </p:spPr>
        <p:txBody>
          <a:bodyPr wrap="square">
            <a:spAutoFit/>
          </a:bodyPr>
          <a:lstStyle/>
          <a:p>
            <a:pPr lvl="0" algn="ctr">
              <a:lnSpc>
                <a:spcPct val="115000"/>
              </a:lnSpc>
              <a:buClr>
                <a:srgbClr val="2C3242"/>
              </a:buClr>
              <a:buSzPts val="1100"/>
              <a:defRPr/>
            </a:pPr>
            <a:r>
              <a:rPr lang="en-GB" sz="1800" dirty="0">
                <a:solidFill>
                  <a:srgbClr val="2C3242"/>
                </a:solidFill>
                <a:latin typeface="Inria Sans Light"/>
                <a:sym typeface="Inria Sans Light"/>
              </a:rPr>
              <a:t>Group 2</a:t>
            </a:r>
          </a:p>
          <a:p>
            <a:pPr lvl="0">
              <a:lnSpc>
                <a:spcPct val="115000"/>
              </a:lnSpc>
              <a:buClr>
                <a:srgbClr val="2C3242"/>
              </a:buClr>
              <a:buSzPts val="1100"/>
              <a:defRPr/>
            </a:pPr>
            <a:r>
              <a:rPr lang="en-GB" sz="1800" dirty="0">
                <a:solidFill>
                  <a:srgbClr val="2C3242"/>
                </a:solidFill>
                <a:latin typeface="Inria Sans Light"/>
                <a:sym typeface="Inria Sans Light"/>
              </a:rPr>
              <a:t>It begins with me</a:t>
            </a:r>
          </a:p>
          <a:p>
            <a:pPr>
              <a:lnSpc>
                <a:spcPct val="115000"/>
              </a:lnSpc>
              <a:buClr>
                <a:srgbClr val="2C3242"/>
              </a:buClr>
              <a:buSzPts val="1100"/>
              <a:defRPr/>
            </a:pPr>
            <a:r>
              <a:rPr lang="en-GB" sz="1800" dirty="0">
                <a:solidFill>
                  <a:srgbClr val="2C3242"/>
                </a:solidFill>
                <a:latin typeface="Inria Sans Light"/>
                <a:sym typeface="Inria Sans Light"/>
              </a:rPr>
              <a:t>It begins with me</a:t>
            </a:r>
          </a:p>
          <a:p>
            <a:pPr>
              <a:lnSpc>
                <a:spcPct val="115000"/>
              </a:lnSpc>
              <a:buClr>
                <a:srgbClr val="2C3242"/>
              </a:buClr>
              <a:buSzPts val="1100"/>
              <a:defRPr/>
            </a:pPr>
            <a:r>
              <a:rPr lang="en-GB" sz="1800" dirty="0">
                <a:solidFill>
                  <a:srgbClr val="2C3242"/>
                </a:solidFill>
                <a:latin typeface="Inria Sans Light"/>
                <a:sym typeface="Inria Sans Light"/>
              </a:rPr>
              <a:t>It begins with me</a:t>
            </a:r>
          </a:p>
        </p:txBody>
      </p:sp>
      <p:grpSp>
        <p:nvGrpSpPr>
          <p:cNvPr id="15" name="Group 14">
            <a:extLst>
              <a:ext uri="{FF2B5EF4-FFF2-40B4-BE49-F238E27FC236}">
                <a16:creationId xmlns:a16="http://schemas.microsoft.com/office/drawing/2014/main" id="{C16DF2EC-D470-4F9F-9DA1-C7060777A28D}"/>
              </a:ext>
            </a:extLst>
          </p:cNvPr>
          <p:cNvGrpSpPr/>
          <p:nvPr/>
        </p:nvGrpSpPr>
        <p:grpSpPr>
          <a:xfrm>
            <a:off x="1471295" y="278120"/>
            <a:ext cx="5492649" cy="3016162"/>
            <a:chOff x="1817333" y="303263"/>
            <a:chExt cx="5064282" cy="2780934"/>
          </a:xfrm>
        </p:grpSpPr>
        <p:pic>
          <p:nvPicPr>
            <p:cNvPr id="8" name="Picture 7">
              <a:extLst>
                <a:ext uri="{FF2B5EF4-FFF2-40B4-BE49-F238E27FC236}">
                  <a16:creationId xmlns:a16="http://schemas.microsoft.com/office/drawing/2014/main" id="{16604A4D-F532-187C-4E50-D83595FAA0A8}"/>
                </a:ext>
              </a:extLst>
            </p:cNvPr>
            <p:cNvPicPr>
              <a:picLocks noChangeAspect="1"/>
            </p:cNvPicPr>
            <p:nvPr/>
          </p:nvPicPr>
          <p:blipFill>
            <a:blip r:embed="rId8"/>
            <a:srcRect t="72766" b="969"/>
            <a:stretch>
              <a:fillRect/>
            </a:stretch>
          </p:blipFill>
          <p:spPr>
            <a:xfrm>
              <a:off x="1817333" y="2184852"/>
              <a:ext cx="5064281" cy="899345"/>
            </a:xfrm>
            <a:prstGeom prst="rect">
              <a:avLst/>
            </a:prstGeom>
          </p:spPr>
        </p:pic>
        <p:pic>
          <p:nvPicPr>
            <p:cNvPr id="5" name="Picture 4">
              <a:extLst>
                <a:ext uri="{FF2B5EF4-FFF2-40B4-BE49-F238E27FC236}">
                  <a16:creationId xmlns:a16="http://schemas.microsoft.com/office/drawing/2014/main" id="{A93A58E4-409B-50D5-093E-3DB9BC038DD0}"/>
                </a:ext>
              </a:extLst>
            </p:cNvPr>
            <p:cNvPicPr>
              <a:picLocks noChangeAspect="1"/>
            </p:cNvPicPr>
            <p:nvPr/>
          </p:nvPicPr>
          <p:blipFill>
            <a:blip r:embed="rId8"/>
            <a:srcRect t="1347" b="67407"/>
            <a:stretch>
              <a:fillRect/>
            </a:stretch>
          </p:blipFill>
          <p:spPr>
            <a:xfrm>
              <a:off x="1817335" y="303263"/>
              <a:ext cx="5064280" cy="1069923"/>
            </a:xfrm>
            <a:prstGeom prst="rect">
              <a:avLst/>
            </a:prstGeom>
          </p:spPr>
        </p:pic>
        <p:pic>
          <p:nvPicPr>
            <p:cNvPr id="4" name="Picture 3">
              <a:extLst>
                <a:ext uri="{FF2B5EF4-FFF2-40B4-BE49-F238E27FC236}">
                  <a16:creationId xmlns:a16="http://schemas.microsoft.com/office/drawing/2014/main" id="{926232FF-C048-F3F3-918D-848CF2A2F38D}"/>
                </a:ext>
              </a:extLst>
            </p:cNvPr>
            <p:cNvPicPr>
              <a:picLocks noChangeAspect="1"/>
            </p:cNvPicPr>
            <p:nvPr/>
          </p:nvPicPr>
          <p:blipFill>
            <a:blip r:embed="rId8"/>
            <a:srcRect l="-12" t="39550" r="12" b="35567"/>
            <a:stretch>
              <a:fillRect/>
            </a:stretch>
          </p:blipFill>
          <p:spPr>
            <a:xfrm>
              <a:off x="1817334" y="1332833"/>
              <a:ext cx="5064280" cy="852020"/>
            </a:xfrm>
            <a:prstGeom prst="rect">
              <a:avLst/>
            </a:prstGeom>
          </p:spPr>
        </p:pic>
        <p:sp>
          <p:nvSpPr>
            <p:cNvPr id="6" name="Rectangle 5">
              <a:extLst>
                <a:ext uri="{FF2B5EF4-FFF2-40B4-BE49-F238E27FC236}">
                  <a16:creationId xmlns:a16="http://schemas.microsoft.com/office/drawing/2014/main" id="{B3AB2FA1-C52E-0069-3D71-7F51F0BB580A}"/>
                </a:ext>
              </a:extLst>
            </p:cNvPr>
            <p:cNvSpPr/>
            <p:nvPr/>
          </p:nvSpPr>
          <p:spPr>
            <a:xfrm>
              <a:off x="5816007" y="2137638"/>
              <a:ext cx="1065607" cy="94655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E5690EE3-568C-36F6-BDA9-3FAF07004DE8}"/>
                </a:ext>
              </a:extLst>
            </p:cNvPr>
            <p:cNvSpPr/>
            <p:nvPr/>
          </p:nvSpPr>
          <p:spPr>
            <a:xfrm>
              <a:off x="5391726" y="2198886"/>
              <a:ext cx="1065607" cy="88531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F6456E86-E2F8-EFE6-6DB9-588BE360D590}"/>
                </a:ext>
              </a:extLst>
            </p:cNvPr>
            <p:cNvSpPr/>
            <p:nvPr/>
          </p:nvSpPr>
          <p:spPr>
            <a:xfrm>
              <a:off x="1817334" y="417705"/>
              <a:ext cx="2061940" cy="88531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7" name="It Begins With Me">
            <a:hlinkClick r:id="" action="ppaction://media"/>
            <a:extLst>
              <a:ext uri="{FF2B5EF4-FFF2-40B4-BE49-F238E27FC236}">
                <a16:creationId xmlns:a16="http://schemas.microsoft.com/office/drawing/2014/main" id="{EBC090E8-02CC-AE4F-84E6-7994C331788A}"/>
              </a:ext>
            </a:extLst>
          </p:cNvPr>
          <p:cNvPicPr>
            <a:picLocks noChangeAspect="1"/>
          </p:cNvPicPr>
          <p:nvPr>
            <a:audioFile r:link="rId2"/>
            <p:extLst>
              <p:ext uri="{DAA4B4D4-6D71-4841-9C94-3DE7FCFB9230}">
                <p14:media xmlns:p14="http://schemas.microsoft.com/office/powerpoint/2010/main" r:embed="rId1">
                  <p14:fade out="1000"/>
                </p14:media>
              </p:ext>
            </p:extLst>
          </p:nvPr>
        </p:nvPicPr>
        <p:blipFill>
          <a:blip r:embed="rId9"/>
          <a:stretch>
            <a:fillRect/>
          </a:stretch>
        </p:blipFill>
        <p:spPr>
          <a:xfrm>
            <a:off x="367778" y="266412"/>
            <a:ext cx="590112" cy="590112"/>
          </a:xfrm>
          <a:prstGeom prst="rect">
            <a:avLst/>
          </a:prstGeom>
        </p:spPr>
      </p:pic>
      <p:sp>
        <p:nvSpPr>
          <p:cNvPr id="11" name="TextBox 10">
            <a:extLst>
              <a:ext uri="{FF2B5EF4-FFF2-40B4-BE49-F238E27FC236}">
                <a16:creationId xmlns:a16="http://schemas.microsoft.com/office/drawing/2014/main" id="{A39050AE-4969-3322-6ADD-F60D6C74F5F2}"/>
              </a:ext>
            </a:extLst>
          </p:cNvPr>
          <p:cNvSpPr txBox="1"/>
          <p:nvPr/>
        </p:nvSpPr>
        <p:spPr>
          <a:xfrm>
            <a:off x="957890" y="422968"/>
            <a:ext cx="1922538" cy="276999"/>
          </a:xfrm>
          <a:prstGeom prst="rect">
            <a:avLst/>
          </a:prstGeom>
          <a:noFill/>
        </p:spPr>
        <p:txBody>
          <a:bodyPr wrap="square" rtlCol="0">
            <a:spAutoFit/>
          </a:bodyPr>
          <a:lstStyle/>
          <a:p>
            <a:r>
              <a:rPr lang="en-GB" sz="1200" b="1" dirty="0">
                <a:solidFill>
                  <a:srgbClr val="2C3242"/>
                </a:solidFill>
                <a:latin typeface="Inria Sans Light"/>
              </a:rPr>
              <a:t>Rehearsal - Both</a:t>
            </a:r>
          </a:p>
        </p:txBody>
      </p:sp>
      <p:sp>
        <p:nvSpPr>
          <p:cNvPr id="12" name="TextBox 11">
            <a:extLst>
              <a:ext uri="{FF2B5EF4-FFF2-40B4-BE49-F238E27FC236}">
                <a16:creationId xmlns:a16="http://schemas.microsoft.com/office/drawing/2014/main" id="{C2CA565C-0C84-8406-0A5B-A0C077354940}"/>
              </a:ext>
            </a:extLst>
          </p:cNvPr>
          <p:cNvSpPr txBox="1"/>
          <p:nvPr/>
        </p:nvSpPr>
        <p:spPr>
          <a:xfrm>
            <a:off x="977378" y="1074223"/>
            <a:ext cx="847645" cy="276999"/>
          </a:xfrm>
          <a:prstGeom prst="rect">
            <a:avLst/>
          </a:prstGeom>
          <a:noFill/>
        </p:spPr>
        <p:txBody>
          <a:bodyPr wrap="square" rtlCol="0">
            <a:spAutoFit/>
          </a:bodyPr>
          <a:lstStyle/>
          <a:p>
            <a:r>
              <a:rPr lang="en-GB" sz="1200" b="1" dirty="0">
                <a:solidFill>
                  <a:srgbClr val="2C3242"/>
                </a:solidFill>
                <a:latin typeface="Inria Sans Light"/>
              </a:rPr>
              <a:t>Backing</a:t>
            </a:r>
          </a:p>
        </p:txBody>
      </p:sp>
      <p:pic>
        <p:nvPicPr>
          <p:cNvPr id="16" name="It begins with me RSE">
            <a:hlinkClick r:id="" action="ppaction://media"/>
            <a:extLst>
              <a:ext uri="{FF2B5EF4-FFF2-40B4-BE49-F238E27FC236}">
                <a16:creationId xmlns:a16="http://schemas.microsoft.com/office/drawing/2014/main" id="{04D49F8B-48D2-AB6A-286E-E5E98E62FA36}"/>
              </a:ext>
            </a:extLst>
          </p:cNvPr>
          <p:cNvPicPr>
            <a:picLocks noChangeAspect="1"/>
          </p:cNvPicPr>
          <p:nvPr>
            <a:audioFile r:link="rId4"/>
            <p:extLst>
              <p:ext uri="{DAA4B4D4-6D71-4841-9C94-3DE7FCFB9230}">
                <p14:media xmlns:p14="http://schemas.microsoft.com/office/powerpoint/2010/main" r:embed="rId3">
                  <p14:fade out="1000"/>
                </p14:media>
              </p:ext>
            </p:extLst>
          </p:nvPr>
        </p:nvPicPr>
        <p:blipFill>
          <a:blip r:embed="rId9"/>
          <a:stretch>
            <a:fillRect/>
          </a:stretch>
        </p:blipFill>
        <p:spPr>
          <a:xfrm>
            <a:off x="367778" y="899531"/>
            <a:ext cx="609600" cy="609600"/>
          </a:xfrm>
          <a:prstGeom prst="rect">
            <a:avLst/>
          </a:prstGeom>
        </p:spPr>
      </p:pic>
    </p:spTree>
    <p:extLst>
      <p:ext uri="{BB962C8B-B14F-4D97-AF65-F5344CB8AC3E}">
        <p14:creationId xmlns:p14="http://schemas.microsoft.com/office/powerpoint/2010/main" val="343374823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010"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seq concurrent="1" nextAc="seek">
              <p:cTn id="8" restart="whenNotActive" fill="hold" evtFilter="cancelBubble" nodeType="interactiveSeq">
                <p:stCondLst>
                  <p:cond evt="onClick" delay="0">
                    <p:tgtEl>
                      <p:spTgt spid="16"/>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0061" fill="hold"/>
                                        <p:tgtEl>
                                          <p:spTgt spid="16"/>
                                        </p:tgtEl>
                                      </p:cBhvr>
                                    </p:cmd>
                                  </p:childTnLst>
                                </p:cTn>
                              </p:par>
                            </p:childTnLst>
                          </p:cTn>
                        </p:par>
                      </p:childTnLst>
                    </p:cTn>
                  </p:par>
                </p:childTnLst>
              </p:cTn>
              <p:nextCondLst>
                <p:cond evt="onClick" delay="0">
                  <p:tgtEl>
                    <p:spTgt spid="16"/>
                  </p:tgtEl>
                </p:cond>
              </p:nextCondLst>
            </p:seq>
            <p:audio>
              <p:cMediaNode vol="80000">
                <p:cTn id="13" fill="hold" display="0">
                  <p:stCondLst>
                    <p:cond delay="indefinite"/>
                  </p:stCondLst>
                  <p:endCondLst>
                    <p:cond evt="onStopAudio" delay="0">
                      <p:tgtEl>
                        <p:sldTgt/>
                      </p:tgtEl>
                    </p:cond>
                  </p:endCondLst>
                </p:cTn>
                <p:tgtEl>
                  <p:spTgt spid="1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rgbClr val="47506A"/>
            </a:gs>
            <a:gs pos="100000">
              <a:srgbClr val="14151A"/>
            </a:gs>
          </a:gsLst>
          <a:path path="circle">
            <a:fillToRect l="50000" t="50000" r="50000" b="50000"/>
          </a:path>
          <a:tileRect/>
        </a:gradFill>
        <a:effectLst/>
      </p:bgPr>
    </p:bg>
    <p:spTree>
      <p:nvGrpSpPr>
        <p:cNvPr id="1" name="Shape 292">
          <a:extLst>
            <a:ext uri="{FF2B5EF4-FFF2-40B4-BE49-F238E27FC236}">
              <a16:creationId xmlns:a16="http://schemas.microsoft.com/office/drawing/2014/main" id="{59558EFC-28AD-47E8-A310-D94BE7E212CE}"/>
            </a:ext>
          </a:extLst>
        </p:cNvPr>
        <p:cNvGrpSpPr/>
        <p:nvPr/>
      </p:nvGrpSpPr>
      <p:grpSpPr>
        <a:xfrm>
          <a:off x="0" y="0"/>
          <a:ext cx="0" cy="0"/>
          <a:chOff x="0" y="0"/>
          <a:chExt cx="0" cy="0"/>
        </a:xfrm>
      </p:grpSpPr>
      <p:sp>
        <p:nvSpPr>
          <p:cNvPr id="293" name="Google Shape;293;p32">
            <a:extLst>
              <a:ext uri="{FF2B5EF4-FFF2-40B4-BE49-F238E27FC236}">
                <a16:creationId xmlns:a16="http://schemas.microsoft.com/office/drawing/2014/main" id="{EA549844-DC76-85F2-F576-D8F901A1672A}"/>
              </a:ext>
            </a:extLst>
          </p:cNvPr>
          <p:cNvSpPr txBox="1">
            <a:spLocks noGrp="1"/>
          </p:cNvSpPr>
          <p:nvPr>
            <p:ph type="sldNum" idx="12"/>
          </p:nvPr>
        </p:nvSpPr>
        <p:spPr>
          <a:xfrm>
            <a:off x="8480584" y="4721823"/>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8</a:t>
            </a:fld>
            <a:endParaRPr/>
          </a:p>
        </p:txBody>
      </p:sp>
      <p:sp>
        <p:nvSpPr>
          <p:cNvPr id="2" name="Rectangle 1">
            <a:extLst>
              <a:ext uri="{FF2B5EF4-FFF2-40B4-BE49-F238E27FC236}">
                <a16:creationId xmlns:a16="http://schemas.microsoft.com/office/drawing/2014/main" id="{B1437904-73AB-B442-D78E-6A0D1E2C1241}"/>
              </a:ext>
            </a:extLst>
          </p:cNvPr>
          <p:cNvSpPr/>
          <p:nvPr/>
        </p:nvSpPr>
        <p:spPr>
          <a:xfrm>
            <a:off x="180109" y="223404"/>
            <a:ext cx="8769927" cy="4696691"/>
          </a:xfrm>
          <a:prstGeom prst="rect">
            <a:avLst/>
          </a:prstGeom>
          <a:solidFill>
            <a:srgbClr val="FFFFFF">
              <a:alpha val="89804"/>
            </a:srgbClr>
          </a:solidFill>
          <a:ln>
            <a:solidFill>
              <a:srgbClr val="EE6965"/>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GB" dirty="0"/>
          </a:p>
        </p:txBody>
      </p:sp>
      <p:sp>
        <p:nvSpPr>
          <p:cNvPr id="4" name="TextBox 3">
            <a:extLst>
              <a:ext uri="{FF2B5EF4-FFF2-40B4-BE49-F238E27FC236}">
                <a16:creationId xmlns:a16="http://schemas.microsoft.com/office/drawing/2014/main" id="{952C3697-0DFF-3188-6595-61D36F6CA45A}"/>
              </a:ext>
            </a:extLst>
          </p:cNvPr>
          <p:cNvSpPr txBox="1"/>
          <p:nvPr/>
        </p:nvSpPr>
        <p:spPr>
          <a:xfrm>
            <a:off x="5559136" y="785106"/>
            <a:ext cx="3211484" cy="3573286"/>
          </a:xfrm>
          <a:prstGeom prst="rect">
            <a:avLst/>
          </a:prstGeom>
          <a:noFill/>
        </p:spPr>
        <p:txBody>
          <a:bodyPr wrap="square">
            <a:spAutoFit/>
          </a:bodyPr>
          <a:lstStyle/>
          <a:p>
            <a:pPr lvl="0">
              <a:lnSpc>
                <a:spcPct val="115000"/>
              </a:lnSpc>
              <a:buClr>
                <a:srgbClr val="2C3242"/>
              </a:buClr>
              <a:buSzPts val="1100"/>
              <a:defRPr/>
            </a:pPr>
            <a:r>
              <a:rPr lang="en-GB" sz="1800" i="1" dirty="0">
                <a:solidFill>
                  <a:srgbClr val="2C3242"/>
                </a:solidFill>
                <a:latin typeface="Inria Sans Light"/>
                <a:sym typeface="Inria Sans Light"/>
              </a:rPr>
              <a:t>(It begins with me) </a:t>
            </a:r>
          </a:p>
          <a:p>
            <a:pPr lvl="0">
              <a:lnSpc>
                <a:spcPct val="115000"/>
              </a:lnSpc>
              <a:buClr>
                <a:srgbClr val="2C3242"/>
              </a:buClr>
              <a:buSzPts val="1100"/>
              <a:defRPr/>
            </a:pPr>
            <a:br>
              <a:rPr lang="en-GB" sz="1800" dirty="0">
                <a:solidFill>
                  <a:srgbClr val="2C3242"/>
                </a:solidFill>
                <a:latin typeface="Inria Sans Light"/>
                <a:sym typeface="Inria Sans Light"/>
              </a:rPr>
            </a:br>
            <a:r>
              <a:rPr lang="en-GB" sz="1800" dirty="0">
                <a:solidFill>
                  <a:srgbClr val="2C3242"/>
                </a:solidFill>
                <a:latin typeface="Inria Sans Light"/>
                <a:sym typeface="Inria Sans Light"/>
              </a:rPr>
              <a:t>I smile when I feel hope</a:t>
            </a:r>
          </a:p>
          <a:p>
            <a:pPr lvl="0">
              <a:lnSpc>
                <a:spcPct val="115000"/>
              </a:lnSpc>
              <a:buClr>
                <a:srgbClr val="2C3242"/>
              </a:buClr>
              <a:buSzPts val="1100"/>
              <a:defRPr/>
            </a:pPr>
            <a:r>
              <a:rPr lang="en-GB" sz="1800" dirty="0">
                <a:solidFill>
                  <a:srgbClr val="2C3242"/>
                </a:solidFill>
                <a:latin typeface="Inria Sans Light"/>
                <a:sym typeface="Inria Sans Light"/>
              </a:rPr>
              <a:t>You smile bright, it’s such a beautiful sight</a:t>
            </a:r>
          </a:p>
          <a:p>
            <a:pPr lvl="0">
              <a:lnSpc>
                <a:spcPct val="115000"/>
              </a:lnSpc>
              <a:buClr>
                <a:srgbClr val="2C3242"/>
              </a:buClr>
              <a:buSzPts val="1100"/>
              <a:defRPr/>
            </a:pPr>
            <a:r>
              <a:rPr lang="en-GB" sz="1800" dirty="0">
                <a:solidFill>
                  <a:srgbClr val="2C3242"/>
                </a:solidFill>
                <a:latin typeface="Inria Sans Light"/>
                <a:sym typeface="Inria Sans Light"/>
              </a:rPr>
              <a:t>Who you are tomorrow begins with what you do today</a:t>
            </a:r>
          </a:p>
          <a:p>
            <a:pPr lvl="0">
              <a:lnSpc>
                <a:spcPct val="115000"/>
              </a:lnSpc>
              <a:buClr>
                <a:srgbClr val="2C3242"/>
              </a:buClr>
              <a:buSzPts val="1100"/>
              <a:defRPr/>
            </a:pPr>
            <a:r>
              <a:rPr lang="en-GB" sz="1800" dirty="0">
                <a:solidFill>
                  <a:srgbClr val="2C3242"/>
                </a:solidFill>
                <a:latin typeface="Inria Sans Light"/>
                <a:sym typeface="Inria Sans Light"/>
              </a:rPr>
              <a:t>I smile because I am me</a:t>
            </a:r>
          </a:p>
          <a:p>
            <a:pPr lvl="0">
              <a:lnSpc>
                <a:spcPct val="115000"/>
              </a:lnSpc>
              <a:buClr>
                <a:srgbClr val="2C3242"/>
              </a:buClr>
              <a:buSzPts val="1100"/>
              <a:defRPr/>
            </a:pPr>
            <a:r>
              <a:rPr lang="en-GB" sz="1800" dirty="0">
                <a:solidFill>
                  <a:srgbClr val="2C3242"/>
                </a:solidFill>
                <a:latin typeface="Inria Sans Light"/>
                <a:sym typeface="Inria Sans Light"/>
              </a:rPr>
              <a:t>My smile never fades away</a:t>
            </a:r>
          </a:p>
          <a:p>
            <a:pPr lvl="0">
              <a:lnSpc>
                <a:spcPct val="115000"/>
              </a:lnSpc>
              <a:buClr>
                <a:srgbClr val="2C3242"/>
              </a:buClr>
              <a:buSzPts val="1100"/>
              <a:defRPr/>
            </a:pPr>
            <a:r>
              <a:rPr lang="en-GB" sz="1800" dirty="0">
                <a:solidFill>
                  <a:srgbClr val="2C3242"/>
                </a:solidFill>
                <a:latin typeface="Inria Sans Light"/>
                <a:sym typeface="Inria Sans Light"/>
              </a:rPr>
              <a:t>Who you are tomorrow begins with what you do today</a:t>
            </a:r>
          </a:p>
        </p:txBody>
      </p:sp>
      <p:grpSp>
        <p:nvGrpSpPr>
          <p:cNvPr id="17" name="Group 16">
            <a:extLst>
              <a:ext uri="{FF2B5EF4-FFF2-40B4-BE49-F238E27FC236}">
                <a16:creationId xmlns:a16="http://schemas.microsoft.com/office/drawing/2014/main" id="{C5D7CEEB-69E3-2371-4314-76AE8FE89484}"/>
              </a:ext>
            </a:extLst>
          </p:cNvPr>
          <p:cNvGrpSpPr/>
          <p:nvPr/>
        </p:nvGrpSpPr>
        <p:grpSpPr>
          <a:xfrm>
            <a:off x="251783" y="281743"/>
            <a:ext cx="5127937" cy="4555067"/>
            <a:chOff x="251783" y="281743"/>
            <a:chExt cx="5127937" cy="4555067"/>
          </a:xfrm>
        </p:grpSpPr>
        <p:grpSp>
          <p:nvGrpSpPr>
            <p:cNvPr id="11" name="Group 10">
              <a:extLst>
                <a:ext uri="{FF2B5EF4-FFF2-40B4-BE49-F238E27FC236}">
                  <a16:creationId xmlns:a16="http://schemas.microsoft.com/office/drawing/2014/main" id="{F10ED739-FBEF-92CB-72FC-BA816757989F}"/>
                </a:ext>
              </a:extLst>
            </p:cNvPr>
            <p:cNvGrpSpPr/>
            <p:nvPr/>
          </p:nvGrpSpPr>
          <p:grpSpPr>
            <a:xfrm>
              <a:off x="251783" y="281743"/>
              <a:ext cx="5127937" cy="4555067"/>
              <a:chOff x="251783" y="281743"/>
              <a:chExt cx="5127937" cy="4555067"/>
            </a:xfrm>
          </p:grpSpPr>
          <p:sp>
            <p:nvSpPr>
              <p:cNvPr id="5" name="Rectangle 4">
                <a:extLst>
                  <a:ext uri="{FF2B5EF4-FFF2-40B4-BE49-F238E27FC236}">
                    <a16:creationId xmlns:a16="http://schemas.microsoft.com/office/drawing/2014/main" id="{4934D8D8-404A-CEA7-2CC5-07A113BC6807}"/>
                  </a:ext>
                </a:extLst>
              </p:cNvPr>
              <p:cNvSpPr/>
              <p:nvPr/>
            </p:nvSpPr>
            <p:spPr>
              <a:xfrm>
                <a:off x="251783" y="3537061"/>
                <a:ext cx="5112000" cy="49320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6" name="Picture 5">
                <a:extLst>
                  <a:ext uri="{FF2B5EF4-FFF2-40B4-BE49-F238E27FC236}">
                    <a16:creationId xmlns:a16="http://schemas.microsoft.com/office/drawing/2014/main" id="{20E9B01C-5318-0212-1639-79DB76D55F7A}"/>
                  </a:ext>
                </a:extLst>
              </p:cNvPr>
              <p:cNvPicPr>
                <a:picLocks noChangeAspect="1"/>
              </p:cNvPicPr>
              <p:nvPr/>
            </p:nvPicPr>
            <p:blipFill>
              <a:blip r:embed="rId11"/>
              <a:stretch>
                <a:fillRect/>
              </a:stretch>
            </p:blipFill>
            <p:spPr>
              <a:xfrm>
                <a:off x="251783" y="281743"/>
                <a:ext cx="5127937" cy="3375547"/>
              </a:xfrm>
              <a:prstGeom prst="rect">
                <a:avLst/>
              </a:prstGeom>
            </p:spPr>
          </p:pic>
          <p:pic>
            <p:nvPicPr>
              <p:cNvPr id="8" name="Picture 7">
                <a:extLst>
                  <a:ext uri="{FF2B5EF4-FFF2-40B4-BE49-F238E27FC236}">
                    <a16:creationId xmlns:a16="http://schemas.microsoft.com/office/drawing/2014/main" id="{C41EFF7C-4B2D-C714-16BF-5FF8EBB0E8F0}"/>
                  </a:ext>
                </a:extLst>
              </p:cNvPr>
              <p:cNvPicPr>
                <a:picLocks noChangeAspect="1"/>
              </p:cNvPicPr>
              <p:nvPr/>
            </p:nvPicPr>
            <p:blipFill>
              <a:blip r:embed="rId12"/>
              <a:stretch>
                <a:fillRect/>
              </a:stretch>
            </p:blipFill>
            <p:spPr>
              <a:xfrm>
                <a:off x="251783" y="3821479"/>
                <a:ext cx="5127937" cy="1015331"/>
              </a:xfrm>
              <a:prstGeom prst="rect">
                <a:avLst/>
              </a:prstGeom>
            </p:spPr>
          </p:pic>
        </p:grpSp>
        <p:sp>
          <p:nvSpPr>
            <p:cNvPr id="7" name="Rectangle 6">
              <a:extLst>
                <a:ext uri="{FF2B5EF4-FFF2-40B4-BE49-F238E27FC236}">
                  <a16:creationId xmlns:a16="http://schemas.microsoft.com/office/drawing/2014/main" id="{3694B92F-215E-3D7A-6A21-9C7F2CD16BAB}"/>
                </a:ext>
              </a:extLst>
            </p:cNvPr>
            <p:cNvSpPr/>
            <p:nvPr/>
          </p:nvSpPr>
          <p:spPr>
            <a:xfrm>
              <a:off x="251783" y="281743"/>
              <a:ext cx="3962973" cy="107809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3" name="Picture 2">
            <a:extLst>
              <a:ext uri="{FF2B5EF4-FFF2-40B4-BE49-F238E27FC236}">
                <a16:creationId xmlns:a16="http://schemas.microsoft.com/office/drawing/2014/main" id="{410AF1C0-961E-E386-0B6A-54B52CB5B333}"/>
              </a:ext>
            </a:extLst>
          </p:cNvPr>
          <p:cNvPicPr>
            <a:picLocks noChangeAspect="1"/>
          </p:cNvPicPr>
          <p:nvPr/>
        </p:nvPicPr>
        <p:blipFill>
          <a:blip r:embed="rId13"/>
          <a:srcRect l="33330" t="22454" r="36181" b="28102"/>
          <a:stretch>
            <a:fillRect/>
          </a:stretch>
        </p:blipFill>
        <p:spPr>
          <a:xfrm>
            <a:off x="8037161" y="302614"/>
            <a:ext cx="809568" cy="875262"/>
          </a:xfrm>
          <a:prstGeom prst="rect">
            <a:avLst/>
          </a:prstGeom>
        </p:spPr>
      </p:pic>
      <p:pic>
        <p:nvPicPr>
          <p:cNvPr id="9" name="It Begins With Me">
            <a:hlinkClick r:id="" action="ppaction://media"/>
            <a:extLst>
              <a:ext uri="{FF2B5EF4-FFF2-40B4-BE49-F238E27FC236}">
                <a16:creationId xmlns:a16="http://schemas.microsoft.com/office/drawing/2014/main" id="{57851333-3C7F-8DE0-286E-D5E62D275B49}"/>
              </a:ext>
            </a:extLst>
          </p:cNvPr>
          <p:cNvPicPr>
            <a:picLocks noChangeAspect="1"/>
          </p:cNvPicPr>
          <p:nvPr>
            <a:audioFile r:link="rId2"/>
            <p:extLst>
              <p:ext uri="{DAA4B4D4-6D71-4841-9C94-3DE7FCFB9230}">
                <p14:media xmlns:p14="http://schemas.microsoft.com/office/powerpoint/2010/main" r:embed="rId1">
                  <p14:fade in="2000" out="1000"/>
                </p14:media>
              </p:ext>
            </p:extLst>
          </p:nvPr>
        </p:nvPicPr>
        <p:blipFill>
          <a:blip r:embed="rId14"/>
          <a:stretch>
            <a:fillRect/>
          </a:stretch>
        </p:blipFill>
        <p:spPr>
          <a:xfrm>
            <a:off x="2883646" y="319437"/>
            <a:ext cx="590112" cy="590112"/>
          </a:xfrm>
          <a:prstGeom prst="rect">
            <a:avLst/>
          </a:prstGeom>
        </p:spPr>
      </p:pic>
      <p:sp>
        <p:nvSpPr>
          <p:cNvPr id="10" name="TextBox 9">
            <a:extLst>
              <a:ext uri="{FF2B5EF4-FFF2-40B4-BE49-F238E27FC236}">
                <a16:creationId xmlns:a16="http://schemas.microsoft.com/office/drawing/2014/main" id="{43CA1213-3B4A-878F-2493-EA303BF19274}"/>
              </a:ext>
            </a:extLst>
          </p:cNvPr>
          <p:cNvSpPr txBox="1"/>
          <p:nvPr/>
        </p:nvSpPr>
        <p:spPr>
          <a:xfrm>
            <a:off x="2672630" y="915992"/>
            <a:ext cx="1038208" cy="461665"/>
          </a:xfrm>
          <a:prstGeom prst="rect">
            <a:avLst/>
          </a:prstGeom>
          <a:noFill/>
        </p:spPr>
        <p:txBody>
          <a:bodyPr wrap="square" rtlCol="0">
            <a:spAutoFit/>
          </a:bodyPr>
          <a:lstStyle/>
          <a:p>
            <a:pPr algn="ctr"/>
            <a:r>
              <a:rPr lang="en-GB" sz="1200" b="1" dirty="0">
                <a:solidFill>
                  <a:srgbClr val="2C3242"/>
                </a:solidFill>
                <a:latin typeface="Inria Sans Light"/>
              </a:rPr>
              <a:t>Rehearsal - Both</a:t>
            </a:r>
          </a:p>
        </p:txBody>
      </p:sp>
      <p:pic>
        <p:nvPicPr>
          <p:cNvPr id="12" name="Vocal 1 - Piano">
            <a:hlinkClick r:id="" action="ppaction://media"/>
            <a:extLst>
              <a:ext uri="{FF2B5EF4-FFF2-40B4-BE49-F238E27FC236}">
                <a16:creationId xmlns:a16="http://schemas.microsoft.com/office/drawing/2014/main" id="{30A1940D-D028-AB0B-19D2-3D6622A4B271}"/>
              </a:ext>
            </a:extLst>
          </p:cNvPr>
          <p:cNvPicPr>
            <a:picLocks noChangeAspect="1"/>
          </p:cNvPicPr>
          <p:nvPr>
            <a:audioFile r:link="rId4"/>
            <p:extLst>
              <p:ext uri="{DAA4B4D4-6D71-4841-9C94-3DE7FCFB9230}">
                <p14:media xmlns:p14="http://schemas.microsoft.com/office/powerpoint/2010/main" r:embed="rId3">
                  <p14:fade in="2000" out="1000"/>
                </p14:media>
              </p:ext>
            </p:extLst>
          </p:nvPr>
        </p:nvPicPr>
        <p:blipFill>
          <a:blip r:embed="rId14"/>
          <a:stretch>
            <a:fillRect/>
          </a:stretch>
        </p:blipFill>
        <p:spPr>
          <a:xfrm>
            <a:off x="784444" y="302614"/>
            <a:ext cx="609600" cy="609600"/>
          </a:xfrm>
          <a:prstGeom prst="rect">
            <a:avLst/>
          </a:prstGeom>
        </p:spPr>
      </p:pic>
      <p:sp>
        <p:nvSpPr>
          <p:cNvPr id="13" name="TextBox 12">
            <a:extLst>
              <a:ext uri="{FF2B5EF4-FFF2-40B4-BE49-F238E27FC236}">
                <a16:creationId xmlns:a16="http://schemas.microsoft.com/office/drawing/2014/main" id="{93D63FD5-69DA-EBAA-4B2A-65FAEE4F0944}"/>
              </a:ext>
            </a:extLst>
          </p:cNvPr>
          <p:cNvSpPr txBox="1"/>
          <p:nvPr/>
        </p:nvSpPr>
        <p:spPr>
          <a:xfrm>
            <a:off x="1620399" y="494497"/>
            <a:ext cx="1571335" cy="276999"/>
          </a:xfrm>
          <a:prstGeom prst="rect">
            <a:avLst/>
          </a:prstGeom>
          <a:noFill/>
        </p:spPr>
        <p:txBody>
          <a:bodyPr wrap="square" rtlCol="0">
            <a:spAutoFit/>
          </a:bodyPr>
          <a:lstStyle/>
          <a:p>
            <a:r>
              <a:rPr lang="en-GB" sz="1200" b="1" dirty="0">
                <a:solidFill>
                  <a:srgbClr val="2C3242"/>
                </a:solidFill>
                <a:latin typeface="Inria Sans Light"/>
              </a:rPr>
              <a:t>Melody</a:t>
            </a:r>
          </a:p>
        </p:txBody>
      </p:sp>
      <p:sp>
        <p:nvSpPr>
          <p:cNvPr id="15" name="TextBox 14">
            <a:extLst>
              <a:ext uri="{FF2B5EF4-FFF2-40B4-BE49-F238E27FC236}">
                <a16:creationId xmlns:a16="http://schemas.microsoft.com/office/drawing/2014/main" id="{93180BF5-FE76-C895-3932-E1AC85D16C11}"/>
              </a:ext>
            </a:extLst>
          </p:cNvPr>
          <p:cNvSpPr txBox="1"/>
          <p:nvPr/>
        </p:nvSpPr>
        <p:spPr>
          <a:xfrm>
            <a:off x="1607367" y="1087394"/>
            <a:ext cx="1571335" cy="276999"/>
          </a:xfrm>
          <a:prstGeom prst="rect">
            <a:avLst/>
          </a:prstGeom>
          <a:noFill/>
        </p:spPr>
        <p:txBody>
          <a:bodyPr wrap="square" rtlCol="0">
            <a:spAutoFit/>
          </a:bodyPr>
          <a:lstStyle/>
          <a:p>
            <a:r>
              <a:rPr lang="en-GB" sz="1200" b="1" dirty="0">
                <a:solidFill>
                  <a:srgbClr val="2C3242"/>
                </a:solidFill>
                <a:latin typeface="Inria Sans Light"/>
              </a:rPr>
              <a:t>Harmony</a:t>
            </a:r>
          </a:p>
        </p:txBody>
      </p:sp>
      <p:pic>
        <p:nvPicPr>
          <p:cNvPr id="16" name="Vocal 2 - Piano">
            <a:hlinkClick r:id="" action="ppaction://media"/>
            <a:extLst>
              <a:ext uri="{FF2B5EF4-FFF2-40B4-BE49-F238E27FC236}">
                <a16:creationId xmlns:a16="http://schemas.microsoft.com/office/drawing/2014/main" id="{092935F2-AD12-7537-C469-96CD56AB9746}"/>
              </a:ext>
            </a:extLst>
          </p:cNvPr>
          <p:cNvPicPr>
            <a:picLocks noChangeAspect="1"/>
          </p:cNvPicPr>
          <p:nvPr>
            <a:audioFile r:link="rId6"/>
            <p:extLst>
              <p:ext uri="{DAA4B4D4-6D71-4841-9C94-3DE7FCFB9230}">
                <p14:media xmlns:p14="http://schemas.microsoft.com/office/powerpoint/2010/main" r:embed="rId5">
                  <p14:fade in="2000" out="1000"/>
                </p14:media>
              </p:ext>
            </p:extLst>
          </p:nvPr>
        </p:nvPicPr>
        <p:blipFill>
          <a:blip r:embed="rId14"/>
          <a:stretch>
            <a:fillRect/>
          </a:stretch>
        </p:blipFill>
        <p:spPr>
          <a:xfrm>
            <a:off x="781166" y="928162"/>
            <a:ext cx="609600" cy="609600"/>
          </a:xfrm>
          <a:prstGeom prst="rect">
            <a:avLst/>
          </a:prstGeom>
        </p:spPr>
      </p:pic>
      <p:sp>
        <p:nvSpPr>
          <p:cNvPr id="14" name="TextBox 13">
            <a:extLst>
              <a:ext uri="{FF2B5EF4-FFF2-40B4-BE49-F238E27FC236}">
                <a16:creationId xmlns:a16="http://schemas.microsoft.com/office/drawing/2014/main" id="{CFD51F37-81C1-39A5-C374-8EE5FA1D4461}"/>
              </a:ext>
            </a:extLst>
          </p:cNvPr>
          <p:cNvSpPr txBox="1"/>
          <p:nvPr/>
        </p:nvSpPr>
        <p:spPr>
          <a:xfrm>
            <a:off x="6954985" y="4493981"/>
            <a:ext cx="847645" cy="276999"/>
          </a:xfrm>
          <a:prstGeom prst="rect">
            <a:avLst/>
          </a:prstGeom>
          <a:noFill/>
        </p:spPr>
        <p:txBody>
          <a:bodyPr wrap="square" rtlCol="0">
            <a:spAutoFit/>
          </a:bodyPr>
          <a:lstStyle/>
          <a:p>
            <a:r>
              <a:rPr lang="en-GB" sz="1200" b="1" dirty="0">
                <a:solidFill>
                  <a:srgbClr val="2C3242"/>
                </a:solidFill>
                <a:latin typeface="Inria Sans Light"/>
              </a:rPr>
              <a:t>Backing</a:t>
            </a:r>
          </a:p>
        </p:txBody>
      </p:sp>
      <p:pic>
        <p:nvPicPr>
          <p:cNvPr id="18" name="It begins with me RSE">
            <a:hlinkClick r:id="" action="ppaction://media"/>
            <a:extLst>
              <a:ext uri="{FF2B5EF4-FFF2-40B4-BE49-F238E27FC236}">
                <a16:creationId xmlns:a16="http://schemas.microsoft.com/office/drawing/2014/main" id="{1AA92603-6703-1C20-BEFA-427974AFA2B5}"/>
              </a:ext>
            </a:extLst>
          </p:cNvPr>
          <p:cNvPicPr>
            <a:picLocks noChangeAspect="1"/>
          </p:cNvPicPr>
          <p:nvPr>
            <a:audioFile r:link="rId8"/>
            <p:extLst>
              <p:ext uri="{DAA4B4D4-6D71-4841-9C94-3DE7FCFB9230}">
                <p14:media xmlns:p14="http://schemas.microsoft.com/office/powerpoint/2010/main" r:embed="rId7">
                  <p14:fade out="1000"/>
                </p14:media>
              </p:ext>
            </p:extLst>
          </p:nvPr>
        </p:nvPicPr>
        <p:blipFill>
          <a:blip r:embed="rId14"/>
          <a:stretch>
            <a:fillRect/>
          </a:stretch>
        </p:blipFill>
        <p:spPr>
          <a:xfrm>
            <a:off x="6345385" y="4319289"/>
            <a:ext cx="609600" cy="609600"/>
          </a:xfrm>
          <a:prstGeom prst="rect">
            <a:avLst/>
          </a:prstGeom>
        </p:spPr>
      </p:pic>
    </p:spTree>
    <p:extLst>
      <p:ext uri="{BB962C8B-B14F-4D97-AF65-F5344CB8AC3E}">
        <p14:creationId xmlns:p14="http://schemas.microsoft.com/office/powerpoint/2010/main" val="262900276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0015"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30015" fill="hold"/>
                                        <p:tgtEl>
                                          <p:spTgt spid="12"/>
                                        </p:tgtEl>
                                      </p:cBhvr>
                                    </p:cmd>
                                  </p:childTnLst>
                                </p:cTn>
                              </p:par>
                            </p:childTnLst>
                          </p:cTn>
                        </p:par>
                      </p:childTnLst>
                    </p:cTn>
                  </p:par>
                </p:childTnLst>
              </p:cTn>
              <p:nextCondLst>
                <p:cond evt="onClick" delay="0">
                  <p:tgtEl>
                    <p:spTgt spid="12"/>
                  </p:tgtEl>
                </p:cond>
              </p:nextCondLst>
            </p:seq>
            <p:audio>
              <p:cMediaNode vol="80000">
                <p:cTn id="13" fill="hold" display="0">
                  <p:stCondLst>
                    <p:cond delay="indefinite"/>
                  </p:stCondLst>
                  <p:endCondLst>
                    <p:cond evt="onStopAudio" delay="0">
                      <p:tgtEl>
                        <p:sldTgt/>
                      </p:tgtEl>
                    </p:cond>
                  </p:endCondLst>
                </p:cTn>
                <p:tgtEl>
                  <p:spTgt spid="12"/>
                </p:tgtEl>
              </p:cMediaNode>
            </p:audio>
            <p:seq concurrent="1" nextAc="seek">
              <p:cTn id="14" restart="whenNotActive" fill="hold" evtFilter="cancelBubble" nodeType="interactiveSeq">
                <p:stCondLst>
                  <p:cond evt="onClick" delay="0">
                    <p:tgtEl>
                      <p:spTgt spid="16"/>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30015" fill="hold"/>
                                        <p:tgtEl>
                                          <p:spTgt spid="16"/>
                                        </p:tgtEl>
                                      </p:cBhvr>
                                    </p:cmd>
                                  </p:childTnLst>
                                </p:cTn>
                              </p:par>
                            </p:childTnLst>
                          </p:cTn>
                        </p:par>
                      </p:childTnLst>
                    </p:cTn>
                  </p:par>
                </p:childTnLst>
              </p:cTn>
              <p:nextCondLst>
                <p:cond evt="onClick" delay="0">
                  <p:tgtEl>
                    <p:spTgt spid="16"/>
                  </p:tgtEl>
                </p:cond>
              </p:nextCondLst>
            </p:seq>
            <p:audio>
              <p:cMediaNode vol="80000">
                <p:cTn id="19" fill="hold" display="0">
                  <p:stCondLst>
                    <p:cond delay="indefinite"/>
                  </p:stCondLst>
                  <p:endCondLst>
                    <p:cond evt="onStopAudio" delay="0">
                      <p:tgtEl>
                        <p:sldTgt/>
                      </p:tgtEl>
                    </p:cond>
                  </p:endCondLst>
                </p:cTn>
                <p:tgtEl>
                  <p:spTgt spid="16"/>
                </p:tgtEl>
              </p:cMediaNode>
            </p:audio>
            <p:seq concurrent="1" nextAc="seek">
              <p:cTn id="20" restart="whenNotActive" fill="hold" evtFilter="cancelBubble" nodeType="interactiveSeq">
                <p:stCondLst>
                  <p:cond evt="onClick" delay="0">
                    <p:tgtEl>
                      <p:spTgt spid="18"/>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30046" fill="hold"/>
                                        <p:tgtEl>
                                          <p:spTgt spid="18"/>
                                        </p:tgtEl>
                                      </p:cBhvr>
                                    </p:cmd>
                                  </p:childTnLst>
                                </p:cTn>
                              </p:par>
                            </p:childTnLst>
                          </p:cTn>
                        </p:par>
                      </p:childTnLst>
                    </p:cTn>
                  </p:par>
                </p:childTnLst>
              </p:cTn>
              <p:nextCondLst>
                <p:cond evt="onClick" delay="0">
                  <p:tgtEl>
                    <p:spTgt spid="18"/>
                  </p:tgtEl>
                </p:cond>
              </p:nextCondLst>
            </p:seq>
            <p:audio>
              <p:cMediaNode vol="80000">
                <p:cTn id="25" fill="hold" display="0">
                  <p:stCondLst>
                    <p:cond delay="indefinite"/>
                  </p:stCondLst>
                  <p:endCondLst>
                    <p:cond evt="onStopAudio" delay="0">
                      <p:tgtEl>
                        <p:sldTgt/>
                      </p:tgtEl>
                    </p:cond>
                  </p:endCondLst>
                </p:cTn>
                <p:tgtEl>
                  <p:spTgt spid="18"/>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35">
          <a:extLst>
            <a:ext uri="{FF2B5EF4-FFF2-40B4-BE49-F238E27FC236}">
              <a16:creationId xmlns:a16="http://schemas.microsoft.com/office/drawing/2014/main" id="{E4B6BEA3-DA9C-5552-1BAF-9F72C33B8EDB}"/>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082F076F-0F2D-F932-AF01-C21E39CE806B}"/>
              </a:ext>
            </a:extLst>
          </p:cNvPr>
          <p:cNvSpPr/>
          <p:nvPr/>
        </p:nvSpPr>
        <p:spPr>
          <a:xfrm>
            <a:off x="180109" y="223404"/>
            <a:ext cx="8769927" cy="4696691"/>
          </a:xfrm>
          <a:prstGeom prst="rect">
            <a:avLst/>
          </a:prstGeom>
          <a:solidFill>
            <a:srgbClr val="FFFFFF">
              <a:alpha val="89804"/>
            </a:srgbClr>
          </a:solidFill>
        </p:spPr>
        <p:style>
          <a:lnRef idx="2">
            <a:schemeClr val="accent1"/>
          </a:lnRef>
          <a:fillRef idx="1">
            <a:schemeClr val="lt1"/>
          </a:fillRef>
          <a:effectRef idx="0">
            <a:schemeClr val="accent1"/>
          </a:effectRef>
          <a:fontRef idx="minor">
            <a:schemeClr val="dk1"/>
          </a:fontRef>
        </p:style>
        <p:txBody>
          <a:bodyPr rtlCol="0" anchor="ctr"/>
          <a:lstStyle/>
          <a:p>
            <a:pPr algn="ctr"/>
            <a:endParaRPr lang="en-GB" dirty="0"/>
          </a:p>
        </p:txBody>
      </p:sp>
      <p:sp>
        <p:nvSpPr>
          <p:cNvPr id="9" name="TextBox 8">
            <a:extLst>
              <a:ext uri="{FF2B5EF4-FFF2-40B4-BE49-F238E27FC236}">
                <a16:creationId xmlns:a16="http://schemas.microsoft.com/office/drawing/2014/main" id="{2B73C45C-AC84-0004-169E-C2CD3E6A4483}"/>
              </a:ext>
            </a:extLst>
          </p:cNvPr>
          <p:cNvSpPr txBox="1"/>
          <p:nvPr/>
        </p:nvSpPr>
        <p:spPr>
          <a:xfrm>
            <a:off x="5233595" y="1262929"/>
            <a:ext cx="3622964" cy="2617640"/>
          </a:xfrm>
          <a:prstGeom prst="rect">
            <a:avLst/>
          </a:prstGeom>
          <a:noFill/>
        </p:spPr>
        <p:txBody>
          <a:bodyPr wrap="square">
            <a:spAutoFit/>
          </a:bodyPr>
          <a:lstStyle/>
          <a:p>
            <a:pPr lvl="0">
              <a:lnSpc>
                <a:spcPct val="115000"/>
              </a:lnSpc>
              <a:buClr>
                <a:srgbClr val="2C3242"/>
              </a:buClr>
              <a:buSzPts val="1100"/>
              <a:defRPr/>
            </a:pPr>
            <a:r>
              <a:rPr lang="en-GB" sz="1800" dirty="0">
                <a:solidFill>
                  <a:srgbClr val="2C3242"/>
                </a:solidFill>
                <a:latin typeface="Inria Sans Light"/>
                <a:sym typeface="Inria Sans Light"/>
              </a:rPr>
              <a:t>I climb my mountains, take pride when I see the view</a:t>
            </a:r>
          </a:p>
          <a:p>
            <a:pPr lvl="0">
              <a:lnSpc>
                <a:spcPct val="115000"/>
              </a:lnSpc>
              <a:buClr>
                <a:srgbClr val="2C3242"/>
              </a:buClr>
              <a:buSzPts val="1100"/>
              <a:defRPr/>
            </a:pPr>
            <a:r>
              <a:rPr lang="en-GB" sz="1800" dirty="0">
                <a:solidFill>
                  <a:srgbClr val="2C3242"/>
                </a:solidFill>
                <a:latin typeface="Inria Sans Light"/>
                <a:sym typeface="Inria Sans Light"/>
              </a:rPr>
              <a:t>We are unique, we are special, I am good at being me</a:t>
            </a:r>
          </a:p>
          <a:p>
            <a:pPr lvl="0">
              <a:lnSpc>
                <a:spcPct val="115000"/>
              </a:lnSpc>
              <a:buClr>
                <a:srgbClr val="2C3242"/>
              </a:buClr>
              <a:buSzPts val="1100"/>
              <a:defRPr/>
            </a:pPr>
            <a:r>
              <a:rPr lang="en-GB" sz="1800" dirty="0">
                <a:solidFill>
                  <a:srgbClr val="2C3242"/>
                </a:solidFill>
                <a:latin typeface="Inria Sans Light"/>
                <a:sym typeface="Inria Sans Light"/>
              </a:rPr>
              <a:t>Be a safe space for you….it starts with being me</a:t>
            </a:r>
          </a:p>
          <a:p>
            <a:pPr lvl="0">
              <a:lnSpc>
                <a:spcPct val="115000"/>
              </a:lnSpc>
              <a:buClr>
                <a:srgbClr val="2C3242"/>
              </a:buClr>
              <a:buSzPts val="1100"/>
              <a:defRPr/>
            </a:pPr>
            <a:r>
              <a:rPr lang="en-GB" sz="1800" dirty="0">
                <a:solidFill>
                  <a:srgbClr val="2C3242"/>
                </a:solidFill>
                <a:latin typeface="Inria Sans Light"/>
                <a:sym typeface="Inria Sans Light"/>
              </a:rPr>
              <a:t>Don’t choose hate over kindness, choose to spread love instead</a:t>
            </a:r>
          </a:p>
        </p:txBody>
      </p:sp>
      <p:grpSp>
        <p:nvGrpSpPr>
          <p:cNvPr id="12" name="Group 11">
            <a:extLst>
              <a:ext uri="{FF2B5EF4-FFF2-40B4-BE49-F238E27FC236}">
                <a16:creationId xmlns:a16="http://schemas.microsoft.com/office/drawing/2014/main" id="{0D897A88-9441-9962-9865-2286EE1613C7}"/>
              </a:ext>
            </a:extLst>
          </p:cNvPr>
          <p:cNvGrpSpPr/>
          <p:nvPr/>
        </p:nvGrpSpPr>
        <p:grpSpPr>
          <a:xfrm>
            <a:off x="284715" y="1109167"/>
            <a:ext cx="4844274" cy="2925163"/>
            <a:chOff x="193964" y="434564"/>
            <a:chExt cx="5636531" cy="3403559"/>
          </a:xfrm>
        </p:grpSpPr>
        <p:pic>
          <p:nvPicPr>
            <p:cNvPr id="5" name="Picture 4">
              <a:extLst>
                <a:ext uri="{FF2B5EF4-FFF2-40B4-BE49-F238E27FC236}">
                  <a16:creationId xmlns:a16="http://schemas.microsoft.com/office/drawing/2014/main" id="{577817AA-7247-767D-6918-BC285E5F80E0}"/>
                </a:ext>
              </a:extLst>
            </p:cNvPr>
            <p:cNvPicPr>
              <a:picLocks noChangeAspect="1"/>
            </p:cNvPicPr>
            <p:nvPr/>
          </p:nvPicPr>
          <p:blipFill>
            <a:blip r:embed="rId7"/>
            <a:srcRect l="1486" t="1234" r="2572" b="81111"/>
            <a:stretch>
              <a:fillRect/>
            </a:stretch>
          </p:blipFill>
          <p:spPr>
            <a:xfrm>
              <a:off x="217095" y="434564"/>
              <a:ext cx="5613400" cy="908051"/>
            </a:xfrm>
            <a:prstGeom prst="rect">
              <a:avLst/>
            </a:prstGeom>
          </p:spPr>
        </p:pic>
        <p:pic>
          <p:nvPicPr>
            <p:cNvPr id="6" name="Picture 5">
              <a:extLst>
                <a:ext uri="{FF2B5EF4-FFF2-40B4-BE49-F238E27FC236}">
                  <a16:creationId xmlns:a16="http://schemas.microsoft.com/office/drawing/2014/main" id="{0D75F55D-DDF8-7AC3-84D5-17BC543A8B9D}"/>
                </a:ext>
              </a:extLst>
            </p:cNvPr>
            <p:cNvPicPr>
              <a:picLocks noChangeAspect="1"/>
            </p:cNvPicPr>
            <p:nvPr/>
          </p:nvPicPr>
          <p:blipFill>
            <a:blip r:embed="rId7"/>
            <a:srcRect l="1598" t="45063" r="4058" b="37282"/>
            <a:stretch>
              <a:fillRect/>
            </a:stretch>
          </p:blipFill>
          <p:spPr>
            <a:xfrm>
              <a:off x="217094" y="1330211"/>
              <a:ext cx="5519923" cy="908051"/>
            </a:xfrm>
            <a:prstGeom prst="rect">
              <a:avLst/>
            </a:prstGeom>
          </p:spPr>
        </p:pic>
        <p:pic>
          <p:nvPicPr>
            <p:cNvPr id="7" name="Picture 6">
              <a:extLst>
                <a:ext uri="{FF2B5EF4-FFF2-40B4-BE49-F238E27FC236}">
                  <a16:creationId xmlns:a16="http://schemas.microsoft.com/office/drawing/2014/main" id="{68FDAF33-6EBE-E20E-77BC-99DE217E8774}"/>
                </a:ext>
              </a:extLst>
            </p:cNvPr>
            <p:cNvPicPr>
              <a:picLocks noChangeAspect="1"/>
            </p:cNvPicPr>
            <p:nvPr/>
          </p:nvPicPr>
          <p:blipFill>
            <a:blip r:embed="rId7"/>
            <a:srcRect l="1793" t="61483" r="3864" b="20862"/>
            <a:stretch>
              <a:fillRect/>
            </a:stretch>
          </p:blipFill>
          <p:spPr>
            <a:xfrm>
              <a:off x="230948" y="2117723"/>
              <a:ext cx="5519924" cy="908051"/>
            </a:xfrm>
            <a:prstGeom prst="rect">
              <a:avLst/>
            </a:prstGeom>
          </p:spPr>
        </p:pic>
        <p:pic>
          <p:nvPicPr>
            <p:cNvPr id="8" name="Picture 7">
              <a:extLst>
                <a:ext uri="{FF2B5EF4-FFF2-40B4-BE49-F238E27FC236}">
                  <a16:creationId xmlns:a16="http://schemas.microsoft.com/office/drawing/2014/main" id="{2DC45824-725D-7C23-6FD0-4EB96DDC9031}"/>
                </a:ext>
              </a:extLst>
            </p:cNvPr>
            <p:cNvPicPr>
              <a:picLocks noChangeAspect="1"/>
            </p:cNvPicPr>
            <p:nvPr/>
          </p:nvPicPr>
          <p:blipFill>
            <a:blip r:embed="rId7"/>
            <a:srcRect l="1776" t="84514" r="2283" b="-2169"/>
            <a:stretch>
              <a:fillRect/>
            </a:stretch>
          </p:blipFill>
          <p:spPr>
            <a:xfrm>
              <a:off x="193964" y="2930072"/>
              <a:ext cx="5613400" cy="908051"/>
            </a:xfrm>
            <a:prstGeom prst="rect">
              <a:avLst/>
            </a:prstGeom>
          </p:spPr>
        </p:pic>
        <p:sp>
          <p:nvSpPr>
            <p:cNvPr id="10" name="Rectangle 9">
              <a:extLst>
                <a:ext uri="{FF2B5EF4-FFF2-40B4-BE49-F238E27FC236}">
                  <a16:creationId xmlns:a16="http://schemas.microsoft.com/office/drawing/2014/main" id="{88CA587D-9E55-A7BA-17E7-1621BEDE8D37}"/>
                </a:ext>
              </a:extLst>
            </p:cNvPr>
            <p:cNvSpPr/>
            <p:nvPr/>
          </p:nvSpPr>
          <p:spPr>
            <a:xfrm>
              <a:off x="3816927" y="2930072"/>
              <a:ext cx="1933945" cy="90805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8BFFAD23-D664-1B8C-7F15-0E1B9607E6DA}"/>
                </a:ext>
              </a:extLst>
            </p:cNvPr>
            <p:cNvSpPr/>
            <p:nvPr/>
          </p:nvSpPr>
          <p:spPr>
            <a:xfrm>
              <a:off x="287440" y="434565"/>
              <a:ext cx="1933945" cy="90805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4" name="Picture 3">
            <a:extLst>
              <a:ext uri="{FF2B5EF4-FFF2-40B4-BE49-F238E27FC236}">
                <a16:creationId xmlns:a16="http://schemas.microsoft.com/office/drawing/2014/main" id="{268520F2-F735-E5E7-1BB6-7F345B4345D3}"/>
              </a:ext>
            </a:extLst>
          </p:cNvPr>
          <p:cNvPicPr>
            <a:picLocks noChangeAspect="1"/>
          </p:cNvPicPr>
          <p:nvPr/>
        </p:nvPicPr>
        <p:blipFill>
          <a:blip r:embed="rId8"/>
          <a:srcRect l="15762" t="16049" r="61199" b="28889"/>
          <a:stretch>
            <a:fillRect/>
          </a:stretch>
        </p:blipFill>
        <p:spPr>
          <a:xfrm>
            <a:off x="287441" y="317494"/>
            <a:ext cx="620031" cy="987881"/>
          </a:xfrm>
          <a:prstGeom prst="rect">
            <a:avLst/>
          </a:prstGeom>
        </p:spPr>
      </p:pic>
      <p:pic>
        <p:nvPicPr>
          <p:cNvPr id="14" name="It Begins With Me">
            <a:hlinkClick r:id="" action="ppaction://media"/>
            <a:extLst>
              <a:ext uri="{FF2B5EF4-FFF2-40B4-BE49-F238E27FC236}">
                <a16:creationId xmlns:a16="http://schemas.microsoft.com/office/drawing/2014/main" id="{EB5C22DD-40EA-03FD-2E8D-F2AE8E80C048}"/>
              </a:ext>
            </a:extLst>
          </p:cNvPr>
          <p:cNvPicPr>
            <a:picLocks noChangeAspect="1"/>
          </p:cNvPicPr>
          <p:nvPr>
            <a:audioFile r:link="rId2"/>
            <p:extLst>
              <p:ext uri="{DAA4B4D4-6D71-4841-9C94-3DE7FCFB9230}">
                <p14:media xmlns:p14="http://schemas.microsoft.com/office/powerpoint/2010/main" r:embed="rId1">
                  <p14:fade in="2000" out="1000"/>
                </p14:media>
              </p:ext>
            </p:extLst>
          </p:nvPr>
        </p:nvPicPr>
        <p:blipFill>
          <a:blip r:embed="rId9"/>
          <a:stretch>
            <a:fillRect/>
          </a:stretch>
        </p:blipFill>
        <p:spPr>
          <a:xfrm>
            <a:off x="1223094" y="580057"/>
            <a:ext cx="590112" cy="590112"/>
          </a:xfrm>
          <a:prstGeom prst="rect">
            <a:avLst/>
          </a:prstGeom>
        </p:spPr>
      </p:pic>
      <p:sp>
        <p:nvSpPr>
          <p:cNvPr id="15" name="TextBox 14">
            <a:extLst>
              <a:ext uri="{FF2B5EF4-FFF2-40B4-BE49-F238E27FC236}">
                <a16:creationId xmlns:a16="http://schemas.microsoft.com/office/drawing/2014/main" id="{E8CFE3B2-00CA-BEC5-0C4E-F9E534650A6D}"/>
              </a:ext>
            </a:extLst>
          </p:cNvPr>
          <p:cNvSpPr txBox="1"/>
          <p:nvPr/>
        </p:nvSpPr>
        <p:spPr>
          <a:xfrm>
            <a:off x="1725335" y="716160"/>
            <a:ext cx="1038208" cy="276999"/>
          </a:xfrm>
          <a:prstGeom prst="rect">
            <a:avLst/>
          </a:prstGeom>
          <a:noFill/>
        </p:spPr>
        <p:txBody>
          <a:bodyPr wrap="square" rtlCol="0">
            <a:spAutoFit/>
          </a:bodyPr>
          <a:lstStyle/>
          <a:p>
            <a:pPr algn="ctr"/>
            <a:r>
              <a:rPr lang="en-GB" sz="1200" b="1" dirty="0">
                <a:solidFill>
                  <a:srgbClr val="2C3242"/>
                </a:solidFill>
                <a:latin typeface="Inria Sans Light"/>
              </a:rPr>
              <a:t>Rehearsal</a:t>
            </a:r>
          </a:p>
        </p:txBody>
      </p:sp>
      <p:sp>
        <p:nvSpPr>
          <p:cNvPr id="3" name="TextBox 2">
            <a:extLst>
              <a:ext uri="{FF2B5EF4-FFF2-40B4-BE49-F238E27FC236}">
                <a16:creationId xmlns:a16="http://schemas.microsoft.com/office/drawing/2014/main" id="{490FC3F4-961F-5152-2F92-A01054AB2B1D}"/>
              </a:ext>
            </a:extLst>
          </p:cNvPr>
          <p:cNvSpPr txBox="1"/>
          <p:nvPr/>
        </p:nvSpPr>
        <p:spPr>
          <a:xfrm>
            <a:off x="3747264" y="735261"/>
            <a:ext cx="847645" cy="276999"/>
          </a:xfrm>
          <a:prstGeom prst="rect">
            <a:avLst/>
          </a:prstGeom>
          <a:noFill/>
        </p:spPr>
        <p:txBody>
          <a:bodyPr wrap="square" rtlCol="0">
            <a:spAutoFit/>
          </a:bodyPr>
          <a:lstStyle/>
          <a:p>
            <a:r>
              <a:rPr lang="en-GB" sz="1200" b="1" dirty="0">
                <a:solidFill>
                  <a:srgbClr val="2C3242"/>
                </a:solidFill>
                <a:latin typeface="Inria Sans Light"/>
              </a:rPr>
              <a:t>Backing</a:t>
            </a:r>
          </a:p>
        </p:txBody>
      </p:sp>
      <p:pic>
        <p:nvPicPr>
          <p:cNvPr id="13" name="It begins with me RSE">
            <a:hlinkClick r:id="" action="ppaction://media"/>
            <a:extLst>
              <a:ext uri="{FF2B5EF4-FFF2-40B4-BE49-F238E27FC236}">
                <a16:creationId xmlns:a16="http://schemas.microsoft.com/office/drawing/2014/main" id="{A1BE58A5-806C-CC5C-84D2-7D3DA7C9A0A1}"/>
              </a:ext>
            </a:extLst>
          </p:cNvPr>
          <p:cNvPicPr>
            <a:picLocks noChangeAspect="1"/>
          </p:cNvPicPr>
          <p:nvPr>
            <a:audioFile r:link="rId4"/>
            <p:extLst>
              <p:ext uri="{DAA4B4D4-6D71-4841-9C94-3DE7FCFB9230}">
                <p14:media xmlns:p14="http://schemas.microsoft.com/office/powerpoint/2010/main" r:embed="rId3">
                  <p14:fade out="1000"/>
                </p14:media>
              </p:ext>
            </p:extLst>
          </p:nvPr>
        </p:nvPicPr>
        <p:blipFill>
          <a:blip r:embed="rId9"/>
          <a:stretch>
            <a:fillRect/>
          </a:stretch>
        </p:blipFill>
        <p:spPr>
          <a:xfrm>
            <a:off x="3137664" y="560569"/>
            <a:ext cx="609600" cy="609600"/>
          </a:xfrm>
          <a:prstGeom prst="rect">
            <a:avLst/>
          </a:prstGeom>
        </p:spPr>
      </p:pic>
    </p:spTree>
    <p:extLst>
      <p:ext uri="{BB962C8B-B14F-4D97-AF65-F5344CB8AC3E}">
        <p14:creationId xmlns:p14="http://schemas.microsoft.com/office/powerpoint/2010/main" val="255979199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1018" fill="hold"/>
                                        <p:tgtEl>
                                          <p:spTgt spid="14"/>
                                        </p:tgtEl>
                                      </p:cBhvr>
                                    </p:cmd>
                                  </p:childTnLst>
                                </p:cTn>
                              </p:par>
                            </p:childTnLst>
                          </p:cTn>
                        </p:par>
                      </p:childTnLst>
                    </p:cTn>
                  </p:par>
                </p:childTnLst>
              </p:cTn>
              <p:nextCondLst>
                <p:cond evt="onClick" delay="0">
                  <p:tgtEl>
                    <p:spTgt spid="14"/>
                  </p:tgtEl>
                </p:cond>
              </p:nextCondLst>
            </p:seq>
            <p:audio>
              <p:cMediaNode vol="80000">
                <p:cTn id="7" fill="hold" display="0">
                  <p:stCondLst>
                    <p:cond delay="indefinite"/>
                  </p:stCondLst>
                  <p:endCondLst>
                    <p:cond evt="onStopAudio" delay="0">
                      <p:tgtEl>
                        <p:sldTgt/>
                      </p:tgtEl>
                    </p:cond>
                  </p:endCondLst>
                </p:cTn>
                <p:tgtEl>
                  <p:spTgt spid="14"/>
                </p:tgtEl>
              </p:cMediaNode>
            </p:audio>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31068" fill="hold"/>
                                        <p:tgtEl>
                                          <p:spTgt spid="13"/>
                                        </p:tgtEl>
                                      </p:cBhvr>
                                    </p:cmd>
                                  </p:childTnLst>
                                </p:cTn>
                              </p:par>
                            </p:childTnLst>
                          </p:cTn>
                        </p:par>
                      </p:childTnLst>
                    </p:cTn>
                  </p:par>
                </p:childTnLst>
              </p:cTn>
              <p:nextCondLst>
                <p:cond evt="onClick" delay="0">
                  <p:tgtEl>
                    <p:spTgt spid="13"/>
                  </p:tgtEl>
                </p:cond>
              </p:nextCondLst>
            </p:seq>
            <p:audio>
              <p:cMediaNode vol="80000">
                <p:cTn id="13" fill="hold" display="0">
                  <p:stCondLst>
                    <p:cond delay="indefinite"/>
                  </p:stCondLst>
                  <p:endCondLst>
                    <p:cond evt="onStopAudio" delay="0">
                      <p:tgtEl>
                        <p:sldTgt/>
                      </p:tgtEl>
                    </p:cond>
                  </p:endCondLst>
                </p:cTn>
                <p:tgtEl>
                  <p:spTgt spid="13"/>
                </p:tgtEl>
              </p:cMediaNode>
            </p:audio>
          </p:childTnLst>
        </p:cTn>
      </p:par>
    </p:tnLst>
  </p:timing>
</p:sld>
</file>

<file path=ppt/theme/theme1.xml><?xml version="1.0" encoding="utf-8"?>
<a:theme xmlns:a="http://schemas.openxmlformats.org/drawingml/2006/main" name="Sebastian template">
  <a:themeElements>
    <a:clrScheme name="Custom 347">
      <a:dk1>
        <a:srgbClr val="2C3242"/>
      </a:dk1>
      <a:lt1>
        <a:srgbClr val="FFFFFF"/>
      </a:lt1>
      <a:dk2>
        <a:srgbClr val="918899"/>
      </a:dk2>
      <a:lt2>
        <a:srgbClr val="EFEDF1"/>
      </a:lt2>
      <a:accent1>
        <a:srgbClr val="7F67B6"/>
      </a:accent1>
      <a:accent2>
        <a:srgbClr val="6A8BE2"/>
      </a:accent2>
      <a:accent3>
        <a:srgbClr val="7FC29D"/>
      </a:accent3>
      <a:accent4>
        <a:srgbClr val="FCCA39"/>
      </a:accent4>
      <a:accent5>
        <a:srgbClr val="F98C32"/>
      </a:accent5>
      <a:accent6>
        <a:srgbClr val="E63350"/>
      </a:accent6>
      <a:hlink>
        <a:srgbClr val="7F67B6"/>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96F912ED4917D4587BDD6DFA9F05216" ma:contentTypeVersion="19" ma:contentTypeDescription="Create a new document." ma:contentTypeScope="" ma:versionID="3742cba696053dcc95ae956cdca977dc">
  <xsd:schema xmlns:xsd="http://www.w3.org/2001/XMLSchema" xmlns:xs="http://www.w3.org/2001/XMLSchema" xmlns:p="http://schemas.microsoft.com/office/2006/metadata/properties" xmlns:ns2="08b5fd9b-8d8e-4e86-bbf2-1cad557640e4" xmlns:ns3="ccde80ca-fc77-4b4c-b125-2c3bc74bc475" targetNamespace="http://schemas.microsoft.com/office/2006/metadata/properties" ma:root="true" ma:fieldsID="ad86556b93780e84a17cae00e2bf9c99" ns2:_="" ns3:_="">
    <xsd:import namespace="08b5fd9b-8d8e-4e86-bbf2-1cad557640e4"/>
    <xsd:import namespace="ccde80ca-fc77-4b4c-b125-2c3bc74bc475"/>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2:MediaServiceOCR" minOccurs="0"/>
                <xsd:element ref="ns2:MediaServiceLocation"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8b5fd9b-8d8e-4e86-bbf2-1cad557640e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Location" ma:index="13"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cdfa978a-f83b-49da-b6b5-b24a27e2d38a"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cde80ca-fc77-4b4c-b125-2c3bc74bc475"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fdbbbd65-ff3d-4e54-b4a5-7dc92ea0b7d9}" ma:internalName="TaxCatchAll" ma:showField="CatchAllData" ma:web="ccde80ca-fc77-4b4c-b125-2c3bc74bc47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08b5fd9b-8d8e-4e86-bbf2-1cad557640e4">
      <Terms xmlns="http://schemas.microsoft.com/office/infopath/2007/PartnerControls"/>
    </lcf76f155ced4ddcb4097134ff3c332f>
    <TaxCatchAll xmlns="ccde80ca-fc77-4b4c-b125-2c3bc74bc475" xsi:nil="true"/>
  </documentManagement>
</p:properties>
</file>

<file path=customXml/itemProps1.xml><?xml version="1.0" encoding="utf-8"?>
<ds:datastoreItem xmlns:ds="http://schemas.openxmlformats.org/officeDocument/2006/customXml" ds:itemID="{7D9319DE-E5E1-4065-8CE7-A79D9E23BF9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8b5fd9b-8d8e-4e86-bbf2-1cad557640e4"/>
    <ds:schemaRef ds:uri="ccde80ca-fc77-4b4c-b125-2c3bc74bc47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ED4A4B1-B16F-4A72-A770-27CA4B6DD395}">
  <ds:schemaRefs>
    <ds:schemaRef ds:uri="http://schemas.microsoft.com/sharepoint/v3/contenttype/forms"/>
  </ds:schemaRefs>
</ds:datastoreItem>
</file>

<file path=customXml/itemProps3.xml><?xml version="1.0" encoding="utf-8"?>
<ds:datastoreItem xmlns:ds="http://schemas.openxmlformats.org/officeDocument/2006/customXml" ds:itemID="{02E7CF6E-D607-43B5-A8E8-1129143AA9D6}">
  <ds:schemaRefs>
    <ds:schemaRef ds:uri="http://purl.org/dc/elements/1.1/"/>
    <ds:schemaRef ds:uri="http://schemas.microsoft.com/office/2006/metadata/properties"/>
    <ds:schemaRef ds:uri="ccde80ca-fc77-4b4c-b125-2c3bc74bc475"/>
    <ds:schemaRef ds:uri="http://purl.org/dc/terms/"/>
    <ds:schemaRef ds:uri="http://schemas.openxmlformats.org/package/2006/metadata/core-properties"/>
    <ds:schemaRef ds:uri="http://purl.org/dc/dcmitype/"/>
    <ds:schemaRef ds:uri="http://schemas.microsoft.com/office/infopath/2007/PartnerControls"/>
    <ds:schemaRef ds:uri="http://schemas.microsoft.com/office/2006/documentManagement/types"/>
    <ds:schemaRef ds:uri="08b5fd9b-8d8e-4e86-bbf2-1cad557640e4"/>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32</TotalTime>
  <Words>863</Words>
  <Application>Microsoft Office PowerPoint</Application>
  <PresentationFormat>On-screen Show (16:9)</PresentationFormat>
  <Paragraphs>119</Paragraphs>
  <Slides>12</Slides>
  <Notes>11</Notes>
  <HiddenSlides>0</HiddenSlides>
  <MMClips>22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vt:i4>
      </vt:variant>
    </vt:vector>
  </HeadingPairs>
  <TitlesOfParts>
    <vt:vector size="17" baseType="lpstr">
      <vt:lpstr>Congenial SemiBold</vt:lpstr>
      <vt:lpstr>Inria Sans Light</vt:lpstr>
      <vt:lpstr>Damion</vt:lpstr>
      <vt:lpstr>Arial</vt:lpstr>
      <vt:lpstr>Sebastian template</vt:lpstr>
      <vt:lpstr>It Begins With Me  RSE Day 2026</vt:lpstr>
      <vt:lpstr>RSE Day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Claire Nichols</dc:creator>
  <cp:lastModifiedBy>Catherine Kirk</cp:lastModifiedBy>
  <cp:revision>3</cp:revision>
  <dcterms:modified xsi:type="dcterms:W3CDTF">2026-04-17T08:38:27Z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0x010100096F912ED4917D4587BDD6DFA9F05216</vt:lpwstr>
  </property>
  <property fmtid="{D5CDD505-2E9C-101B-9397-08002B2CF9AE}" pid="3" name="MediaServiceImageTags">
    <vt:lpwstr/>
  </property>
</Properties>
</file>