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583"/>
    <a:srgbClr val="30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3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1" d="100"/>
          <a:sy n="201" d="100"/>
        </p:scale>
        <p:origin x="2080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A04E9-E01E-E747-B95F-38D266820F91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06FBB-3C8B-5846-8B0F-D28D4950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863583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071A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group of butterflies and dots&#10;&#10;Description automatically generated">
            <a:extLst>
              <a:ext uri="{FF2B5EF4-FFF2-40B4-BE49-F238E27FC236}">
                <a16:creationId xmlns:a16="http://schemas.microsoft.com/office/drawing/2014/main" id="{34880D26-22BB-43D5-8825-22A39DA13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-703192"/>
            <a:ext cx="9144000" cy="3945614"/>
          </a:xfrm>
          <a:prstGeom prst="rect">
            <a:avLst/>
          </a:prstGeom>
        </p:spPr>
      </p:pic>
      <p:pic>
        <p:nvPicPr>
          <p:cNvPr id="14" name="Picture 13" descr="A colorful butterfly and text&#10;&#10;Description automatically generated">
            <a:extLst>
              <a:ext uri="{FF2B5EF4-FFF2-40B4-BE49-F238E27FC236}">
                <a16:creationId xmlns:a16="http://schemas.microsoft.com/office/drawing/2014/main" id="{9B8DE1F3-7F62-4075-AD2A-8C19E2C2A5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453" y="5628883"/>
            <a:ext cx="1572548" cy="11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84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5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6358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071A5"/>
                </a:solidFill>
              </a:defRPr>
            </a:lvl1pPr>
            <a:lvl2pPr>
              <a:defRPr>
                <a:solidFill>
                  <a:srgbClr val="3071A5"/>
                </a:solidFill>
              </a:defRPr>
            </a:lvl2pPr>
            <a:lvl3pPr>
              <a:defRPr>
                <a:solidFill>
                  <a:srgbClr val="3071A5"/>
                </a:solidFill>
              </a:defRPr>
            </a:lvl3pPr>
            <a:lvl4pPr>
              <a:defRPr>
                <a:solidFill>
                  <a:srgbClr val="3071A5"/>
                </a:solidFill>
              </a:defRPr>
            </a:lvl4pPr>
            <a:lvl5pPr>
              <a:defRPr>
                <a:solidFill>
                  <a:srgbClr val="3071A5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rainbow butterfly and a black background&#10;&#10;Description automatically generated">
            <a:extLst>
              <a:ext uri="{FF2B5EF4-FFF2-40B4-BE49-F238E27FC236}">
                <a16:creationId xmlns:a16="http://schemas.microsoft.com/office/drawing/2014/main" id="{AF023E1F-27A1-4FE4-AE43-C0FE7171E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50" y="5655754"/>
            <a:ext cx="1426467" cy="1042418"/>
          </a:xfrm>
          <a:prstGeom prst="rect">
            <a:avLst/>
          </a:prstGeom>
        </p:spPr>
      </p:pic>
      <p:pic>
        <p:nvPicPr>
          <p:cNvPr id="9" name="Picture 8" descr="A group of butterflies and dots&#10;&#10;Description automatically generated">
            <a:extLst>
              <a:ext uri="{FF2B5EF4-FFF2-40B4-BE49-F238E27FC236}">
                <a16:creationId xmlns:a16="http://schemas.microsoft.com/office/drawing/2014/main" id="{F7761DA1-9208-453D-B0C6-EBCDEADAC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7" y="-703192"/>
            <a:ext cx="9144000" cy="394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2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0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6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38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2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69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94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049F8-0D4E-4A18-AAC0-45E81FC2B831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CAA6-6411-48B8-AF98-074AD9621F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41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C901-F61D-4762-9FFB-26BBBE293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RSE Day Assembly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EBCA2-9779-4E3C-964E-A984861F76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27 June 2024</a:t>
            </a:r>
          </a:p>
          <a:p>
            <a:r>
              <a:rPr lang="en-GB" sz="3600" dirty="0"/>
              <a:t>Embracing Change</a:t>
            </a:r>
          </a:p>
        </p:txBody>
      </p:sp>
    </p:spTree>
    <p:extLst>
      <p:ext uri="{BB962C8B-B14F-4D97-AF65-F5344CB8AC3E}">
        <p14:creationId xmlns:p14="http://schemas.microsoft.com/office/powerpoint/2010/main" val="1600898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5602028" y="395605"/>
            <a:ext cx="3541972" cy="553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4000" dirty="0">
                <a:effectLst/>
              </a:rPr>
              <a:t>Story-time</a:t>
            </a:r>
          </a:p>
          <a:p>
            <a:pPr>
              <a:spcAft>
                <a:spcPts val="800"/>
              </a:spcAft>
            </a:pPr>
            <a:endParaRPr lang="en-US" sz="4000" dirty="0"/>
          </a:p>
          <a:p>
            <a:pPr>
              <a:spcAft>
                <a:spcPts val="800"/>
              </a:spcAft>
            </a:pPr>
            <a:r>
              <a:rPr lang="en-US" sz="4000" dirty="0">
                <a:effectLst/>
              </a:rPr>
              <a:t>Sunil the Seed </a:t>
            </a:r>
            <a:r>
              <a:rPr lang="en-US" sz="4000" dirty="0"/>
              <a:t>E</a:t>
            </a:r>
            <a:r>
              <a:rPr lang="en-US" sz="4000" dirty="0">
                <a:effectLst/>
              </a:rPr>
              <a:t>mbraces </a:t>
            </a:r>
            <a:r>
              <a:rPr lang="en-US" sz="4000" dirty="0"/>
              <a:t>C</a:t>
            </a:r>
            <a:r>
              <a:rPr lang="en-US" sz="4000" dirty="0">
                <a:effectLst/>
              </a:rPr>
              <a:t>hange</a:t>
            </a:r>
          </a:p>
        </p:txBody>
      </p:sp>
      <p:pic>
        <p:nvPicPr>
          <p:cNvPr id="3" name="Picture 2" descr="A close-up of a plant growing out of the dirt&#10;&#10;Description automatically generated">
            <a:extLst>
              <a:ext uri="{FF2B5EF4-FFF2-40B4-BE49-F238E27FC236}">
                <a16:creationId xmlns:a16="http://schemas.microsoft.com/office/drawing/2014/main" id="{00AE4C51-87BD-9905-420A-0FF2F598E6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3" b="3787"/>
          <a:stretch/>
        </p:blipFill>
        <p:spPr>
          <a:xfrm>
            <a:off x="20" y="10"/>
            <a:ext cx="539142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7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618710" y="1102237"/>
            <a:ext cx="8157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618710" y="2696155"/>
            <a:ext cx="8157541" cy="1855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Change is part of life.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Be brave and try to stay positive when faced with change.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It’s okay to need help.  Ask for help when you need it.</a:t>
            </a:r>
            <a:endParaRPr lang="en-US" sz="32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19ADC7-DE7C-464E-9F88-6CAB6F61B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5401992" y="525195"/>
            <a:ext cx="3406728" cy="25884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3500" kern="1200" dirty="0">
                <a:effectLst/>
                <a:latin typeface="+mj-lt"/>
                <a:ea typeface="+mj-ea"/>
                <a:cs typeface="+mj-cs"/>
              </a:rPr>
              <a:t>We want you to embrace change today - what could you do?</a:t>
            </a:r>
          </a:p>
        </p:txBody>
      </p:sp>
      <p:pic>
        <p:nvPicPr>
          <p:cNvPr id="3" name="Picture 2" descr="A light box with colorful text&#10;&#10;Description automatically generated">
            <a:extLst>
              <a:ext uri="{FF2B5EF4-FFF2-40B4-BE49-F238E27FC236}">
                <a16:creationId xmlns:a16="http://schemas.microsoft.com/office/drawing/2014/main" id="{19B1FF98-8D88-D6B0-ED13-EDD561110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5" y="1667778"/>
            <a:ext cx="4985242" cy="31407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5401992" y="3526300"/>
            <a:ext cx="3111070" cy="2588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How about…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… talking to someone you haven’t talked to before?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… doing a different activity at break?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… trying some different foods at lunchtime?</a:t>
            </a:r>
          </a:p>
          <a:p>
            <a:pPr marL="0">
              <a:spcAft>
                <a:spcPts val="800"/>
              </a:spcAft>
            </a:pP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4775595" y="728664"/>
            <a:ext cx="3738610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6000" dirty="0"/>
              <a:t>What is change?</a:t>
            </a:r>
            <a:endParaRPr lang="en-US" sz="6000" dirty="0">
              <a:effectLst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4775595" y="4343227"/>
            <a:ext cx="3738610" cy="20572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dirty="0"/>
              <a:t>Talk with the person next to you</a:t>
            </a:r>
          </a:p>
        </p:txBody>
      </p:sp>
      <p:pic>
        <p:nvPicPr>
          <p:cNvPr id="3" name="Picture 2" descr="A cartoon character holding a question mark&#10;&#10;Description automatically generated">
            <a:extLst>
              <a:ext uri="{FF2B5EF4-FFF2-40B4-BE49-F238E27FC236}">
                <a16:creationId xmlns:a16="http://schemas.microsoft.com/office/drawing/2014/main" id="{1DA591CB-1327-5D96-2288-57E83454D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2" r="7141"/>
          <a:stretch/>
        </p:blipFill>
        <p:spPr>
          <a:xfrm>
            <a:off x="271481" y="10"/>
            <a:ext cx="450411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9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field of grass and trees&#10;&#10;Description automatically generated">
            <a:extLst>
              <a:ext uri="{FF2B5EF4-FFF2-40B4-BE49-F238E27FC236}">
                <a16:creationId xmlns:a16="http://schemas.microsoft.com/office/drawing/2014/main" id="{647BC755-A55D-CBE0-571D-044992A4E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2" b="2"/>
          <a:stretch/>
        </p:blipFill>
        <p:spPr>
          <a:xfrm>
            <a:off x="3200400" y="10"/>
            <a:ext cx="5943600" cy="3383270"/>
          </a:xfrm>
          <a:prstGeom prst="rect">
            <a:avLst/>
          </a:prstGeom>
        </p:spPr>
      </p:pic>
      <p:pic>
        <p:nvPicPr>
          <p:cNvPr id="3" name="Picture 2" descr="A path through a forest with orange and yellow leaves&#10;&#10;Description automatically generated">
            <a:extLst>
              <a:ext uri="{FF2B5EF4-FFF2-40B4-BE49-F238E27FC236}">
                <a16:creationId xmlns:a16="http://schemas.microsoft.com/office/drawing/2014/main" id="{B0D76D7F-0BA3-9E35-E6CC-9FC7B75509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556"/>
          <a:stretch/>
        </p:blipFill>
        <p:spPr>
          <a:xfrm>
            <a:off x="3488187" y="3474720"/>
            <a:ext cx="5666874" cy="3383280"/>
          </a:xfrm>
          <a:prstGeom prst="rect">
            <a:avLst/>
          </a:pr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3204" cy="6858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480315" y="-113659"/>
            <a:ext cx="2994525" cy="38771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3800" kern="1200" dirty="0">
                <a:effectLst/>
                <a:latin typeface="+mj-lt"/>
                <a:ea typeface="+mj-ea"/>
                <a:cs typeface="+mj-cs"/>
              </a:rPr>
              <a:t>Change is when things become different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482600" y="4638783"/>
            <a:ext cx="3005587" cy="1343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sz="2400" kern="1200" dirty="0">
                <a:latin typeface="+mn-lt"/>
                <a:ea typeface="+mn-ea"/>
                <a:cs typeface="+mn-cs"/>
              </a:rPr>
              <a:t>Like the seasons changing from Summer to Autumn </a:t>
            </a:r>
          </a:p>
        </p:txBody>
      </p:sp>
    </p:spTree>
    <p:extLst>
      <p:ext uri="{BB962C8B-B14F-4D97-AF65-F5344CB8AC3E}">
        <p14:creationId xmlns:p14="http://schemas.microsoft.com/office/powerpoint/2010/main" val="163964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360758" y="3752849"/>
            <a:ext cx="280722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4000" dirty="0">
                <a:effectLst/>
              </a:rPr>
              <a:t>Why is change important?</a:t>
            </a:r>
          </a:p>
        </p:txBody>
      </p:sp>
      <p:pic>
        <p:nvPicPr>
          <p:cNvPr id="3" name="Picture 2" descr="A pile of wooden tiles with letters on them&#10;&#10;Description automatically generated">
            <a:extLst>
              <a:ext uri="{FF2B5EF4-FFF2-40B4-BE49-F238E27FC236}">
                <a16:creationId xmlns:a16="http://schemas.microsoft.com/office/drawing/2014/main" id="{B315EAAC-8BE1-78BB-4BC2-0D05A39E1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4" b="21563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dirty="0"/>
              <a:t>Change helps us to learn, grown and develop as people.</a:t>
            </a:r>
          </a:p>
        </p:txBody>
      </p:sp>
    </p:spTree>
    <p:extLst>
      <p:ext uri="{BB962C8B-B14F-4D97-AF65-F5344CB8AC3E}">
        <p14:creationId xmlns:p14="http://schemas.microsoft.com/office/powerpoint/2010/main" val="15939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360759" y="2247265"/>
            <a:ext cx="3875483" cy="1946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4800" dirty="0">
                <a:effectLst/>
              </a:rPr>
              <a:t>What changes might happen for </a:t>
            </a:r>
            <a:r>
              <a:rPr lang="en-US" sz="4800" dirty="0"/>
              <a:t>you </a:t>
            </a:r>
            <a:r>
              <a:rPr lang="en-US" sz="4800" dirty="0">
                <a:effectLst/>
              </a:rPr>
              <a:t>as you grow up?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360760" y="4815840"/>
            <a:ext cx="3875483" cy="138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dirty="0"/>
              <a:t>Talk with the person next to you.</a:t>
            </a:r>
          </a:p>
        </p:txBody>
      </p:sp>
      <p:pic>
        <p:nvPicPr>
          <p:cNvPr id="3" name="Picture 2" descr="A frog figurine carrying a suitcase&#10;&#10;Description automatically generated">
            <a:extLst>
              <a:ext uri="{FF2B5EF4-FFF2-40B4-BE49-F238E27FC236}">
                <a16:creationId xmlns:a16="http://schemas.microsoft.com/office/drawing/2014/main" id="{433A1AD4-A66B-B2CD-7526-CB0E2F76F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4" r="7569"/>
          <a:stretch/>
        </p:blipFill>
        <p:spPr>
          <a:xfrm>
            <a:off x="4291152" y="1"/>
            <a:ext cx="4852848" cy="6856412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74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Background">
            <a:extLst>
              <a:ext uri="{FF2B5EF4-FFF2-40B4-BE49-F238E27FC236}">
                <a16:creationId xmlns:a16="http://schemas.microsoft.com/office/drawing/2014/main" id="{7DE220E6-BA55-4F04-B3C4-F4985F3E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int">
            <a:extLst>
              <a:ext uri="{FF2B5EF4-FFF2-40B4-BE49-F238E27FC236}">
                <a16:creationId xmlns:a16="http://schemas.microsoft.com/office/drawing/2014/main" id="{5AE190BC-D2FD-433E-AB89-0DF68EFD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9233" y="0"/>
            <a:ext cx="78476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333" y="0"/>
            <a:ext cx="4556665" cy="6858000"/>
          </a:xfrm>
          <a:prstGeom prst="rect">
            <a:avLst/>
          </a:prstGeom>
          <a:ln>
            <a:noFill/>
          </a:ln>
          <a:effectLst>
            <a:outerShdw blurRad="508000" dist="190500" dir="5460000" sx="93000" sy="93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5112324" y="762001"/>
            <a:ext cx="3416010" cy="1708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4000" dirty="0"/>
              <a:t>Some t</a:t>
            </a:r>
            <a:r>
              <a:rPr lang="en-US" sz="4000" kern="1200" dirty="0">
                <a:effectLst/>
                <a:latin typeface="+mj-lt"/>
                <a:ea typeface="+mj-ea"/>
                <a:cs typeface="+mj-cs"/>
              </a:rPr>
              <a:t>hings tha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t can change as you go through life </a:t>
            </a:r>
            <a:endParaRPr lang="en-US" sz="4000" kern="1200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couple of young girls holding hands&#10;&#10;Description automatically generated">
            <a:extLst>
              <a:ext uri="{FF2B5EF4-FFF2-40B4-BE49-F238E27FC236}">
                <a16:creationId xmlns:a16="http://schemas.microsoft.com/office/drawing/2014/main" id="{6D84EC69-03DD-79D3-BDC7-55F2BD626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r="28773" b="-2"/>
          <a:stretch/>
        </p:blipFill>
        <p:spPr>
          <a:xfrm>
            <a:off x="571025" y="1023101"/>
            <a:ext cx="3405752" cy="48118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5112324" y="3045222"/>
            <a:ext cx="3416010" cy="3237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800"/>
              </a:spcAft>
            </a:pPr>
            <a:r>
              <a:rPr lang="en-US" dirty="0"/>
              <a:t>Friendships</a:t>
            </a:r>
          </a:p>
          <a:p>
            <a:pPr marL="0">
              <a:spcAft>
                <a:spcPts val="800"/>
              </a:spcAft>
            </a:pPr>
            <a:r>
              <a:rPr lang="en-US" dirty="0"/>
              <a:t>Families</a:t>
            </a:r>
          </a:p>
          <a:p>
            <a:pPr marL="0">
              <a:spcAft>
                <a:spcPts val="800"/>
              </a:spcAft>
            </a:pPr>
            <a:r>
              <a:rPr lang="en-US" dirty="0"/>
              <a:t>Bodies</a:t>
            </a:r>
          </a:p>
          <a:p>
            <a:pPr marL="0">
              <a:spcAft>
                <a:spcPts val="800"/>
              </a:spcAft>
            </a:pPr>
            <a:r>
              <a:rPr lang="en-US" dirty="0"/>
              <a:t>Minds</a:t>
            </a:r>
          </a:p>
          <a:p>
            <a:pPr marL="0">
              <a:spcAft>
                <a:spcPts val="800"/>
              </a:spcAft>
            </a:pPr>
            <a:r>
              <a:rPr lang="en-US" dirty="0"/>
              <a:t>School</a:t>
            </a:r>
          </a:p>
          <a:p>
            <a:pPr marL="0">
              <a:spcAft>
                <a:spcPts val="800"/>
              </a:spcAft>
            </a:pPr>
            <a:r>
              <a:rPr lang="en-US" dirty="0"/>
              <a:t>Home</a:t>
            </a:r>
          </a:p>
          <a:p>
            <a:pPr marL="0">
              <a:spcAft>
                <a:spcPts val="800"/>
              </a:spcAft>
            </a:pP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509016" y="3030485"/>
            <a:ext cx="3321524" cy="274568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4800" dirty="0">
                <a:effectLst/>
              </a:rPr>
              <a:t>The theme of RSE Day is ‘Embracing Change’. </a:t>
            </a:r>
          </a:p>
          <a:p>
            <a:pPr>
              <a:spcAft>
                <a:spcPts val="800"/>
              </a:spcAft>
            </a:pPr>
            <a:endParaRPr lang="en-US" sz="4800" dirty="0"/>
          </a:p>
          <a:p>
            <a:pPr>
              <a:spcAft>
                <a:spcPts val="800"/>
              </a:spcAft>
            </a:pPr>
            <a:r>
              <a:rPr lang="en-US" sz="4800" dirty="0">
                <a:effectLst/>
              </a:rPr>
              <a:t>What does that mean?</a:t>
            </a:r>
          </a:p>
        </p:txBody>
      </p:sp>
      <p:pic>
        <p:nvPicPr>
          <p:cNvPr id="3" name="Picture 2" descr="Two teddy bears hugging each other&#10;&#10;Description automatically generated">
            <a:extLst>
              <a:ext uri="{FF2B5EF4-FFF2-40B4-BE49-F238E27FC236}">
                <a16:creationId xmlns:a16="http://schemas.microsoft.com/office/drawing/2014/main" id="{4C8FEE45-A565-F040-9711-7A46DF6BE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9" r="1" b="1"/>
          <a:stretch/>
        </p:blipFill>
        <p:spPr>
          <a:xfrm>
            <a:off x="4019494" y="10"/>
            <a:ext cx="512450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832674" y="6858000"/>
                </a:lnTo>
                <a:lnTo>
                  <a:pt x="0" y="6858000"/>
                </a:lnTo>
                <a:lnTo>
                  <a:pt x="82968" y="6674481"/>
                </a:lnTo>
                <a:cubicBezTo>
                  <a:pt x="504887" y="5676950"/>
                  <a:pt x="738199" y="4580222"/>
                  <a:pt x="738199" y="3429000"/>
                </a:cubicBezTo>
                <a:cubicBezTo>
                  <a:pt x="738199" y="2277779"/>
                  <a:pt x="504887" y="1181050"/>
                  <a:pt x="82968" y="18352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309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3A7D-BAF7-021D-96D8-7F704FE7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3299" y="490537"/>
            <a:ext cx="3968748" cy="1628775"/>
          </a:xfrm>
        </p:spPr>
        <p:txBody>
          <a:bodyPr anchor="b">
            <a:normAutofit/>
          </a:bodyPr>
          <a:lstStyle/>
          <a:p>
            <a:r>
              <a:rPr lang="en-US" sz="3600" b="1" dirty="0"/>
              <a:t>Embracing Change</a:t>
            </a:r>
          </a:p>
        </p:txBody>
      </p:sp>
      <p:pic>
        <p:nvPicPr>
          <p:cNvPr id="6" name="Picture 5" descr="A hand holding an apple with a face carved on it&#10;&#10;Description automatically generated">
            <a:extLst>
              <a:ext uri="{FF2B5EF4-FFF2-40B4-BE49-F238E27FC236}">
                <a16:creationId xmlns:a16="http://schemas.microsoft.com/office/drawing/2014/main" id="{8B48EA25-A84C-04F7-2B34-1E79F24AA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0" r="25128" b="-2"/>
          <a:stretch/>
        </p:blipFill>
        <p:spPr>
          <a:xfrm>
            <a:off x="1" y="1587"/>
            <a:ext cx="4571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9C31E3-2F7D-8952-85B0-BDF0CD57E8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13300" y="2614612"/>
            <a:ext cx="3968747" cy="375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Be positive 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– Look for the good in every change.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Be brave 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– It’s okay to feel nervous or scared, but facing change can make us stronger.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Get help </a:t>
            </a:r>
            <a:r>
              <a:rPr lang="en-GB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– Sometimes we need help to embrace change.</a:t>
            </a:r>
            <a:endParaRPr lang="en-US" sz="2400" dirty="0"/>
          </a:p>
          <a:p>
            <a:pPr marL="0" indent="0">
              <a:spcAft>
                <a:spcPts val="800"/>
              </a:spcAft>
              <a:buNone/>
            </a:pPr>
            <a:endParaRPr lang="en-GB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F7BC07-6FC0-4787-AC9B-296A28F723E8}"/>
              </a:ext>
            </a:extLst>
          </p:cNvPr>
          <p:cNvSpPr txBox="1">
            <a:spLocks/>
          </p:cNvSpPr>
          <p:nvPr/>
        </p:nvSpPr>
        <p:spPr>
          <a:xfrm>
            <a:off x="360758" y="3752849"/>
            <a:ext cx="2565321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635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800"/>
              </a:spcAft>
            </a:pPr>
            <a:r>
              <a:rPr lang="en-US" sz="3100" b="1" dirty="0">
                <a:effectLst/>
              </a:rPr>
              <a:t>Why is it good for us to embrace change?</a:t>
            </a:r>
          </a:p>
        </p:txBody>
      </p:sp>
      <p:pic>
        <p:nvPicPr>
          <p:cNvPr id="3" name="Picture 2" descr="A child on a bouncy castle&#10;&#10;Description automatically generated">
            <a:extLst>
              <a:ext uri="{FF2B5EF4-FFF2-40B4-BE49-F238E27FC236}">
                <a16:creationId xmlns:a16="http://schemas.microsoft.com/office/drawing/2014/main" id="{B86AFD60-86DC-CF9D-E19B-E37B5F110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35585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AED893-9843-4503-9AED-072E06887413}"/>
              </a:ext>
            </a:extLst>
          </p:cNvPr>
          <p:cNvSpPr txBox="1">
            <a:spLocks/>
          </p:cNvSpPr>
          <p:nvPr/>
        </p:nvSpPr>
        <p:spPr>
          <a:xfrm>
            <a:off x="3169182" y="40576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071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Change can lead to new and exciting experiences.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Overcoming challenges helps us to become the best version of ourselves.</a:t>
            </a:r>
          </a:p>
          <a:p>
            <a:pPr marL="0">
              <a:spcAft>
                <a:spcPts val="80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256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Theme</vt:lpstr>
      <vt:lpstr>RSE Day 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Embracing Change</vt:lpstr>
      <vt:lpstr>PowerPoint Presentation</vt:lpstr>
      <vt:lpstr>PowerPoint Presentation</vt:lpstr>
      <vt:lpstr>PowerPoint Presentation</vt:lpstr>
      <vt:lpstr>PowerPoint Presentation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RSE Day Quiz</dc:title>
  <dc:creator>Catherine Kirk</dc:creator>
  <cp:lastModifiedBy>Catherine Kirk</cp:lastModifiedBy>
  <cp:revision>8</cp:revision>
  <dcterms:created xsi:type="dcterms:W3CDTF">2024-04-23T12:45:49Z</dcterms:created>
  <dcterms:modified xsi:type="dcterms:W3CDTF">2024-04-24T16:15:19Z</dcterms:modified>
</cp:coreProperties>
</file>