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82" r:id="rId3"/>
    <p:sldId id="283" r:id="rId4"/>
    <p:sldId id="284" r:id="rId5"/>
    <p:sldId id="285" r:id="rId6"/>
    <p:sldId id="286" r:id="rId7"/>
    <p:sldId id="28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3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894E4-0734-AF16-4D13-FD67D35BF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609BBB-D6D7-DA66-AC30-D0A3A7FD0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C5ACB-5C4A-58B7-9DC9-4E4270618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69E5-7D15-4147-BBCE-FB382C59907F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E4641-776B-85A7-6464-51ED0A818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9A93E-D379-5F8B-A650-8738F1011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CC8F3-E58A-44C2-B8E7-F985A7515B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29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D8600-5BD9-E3C9-E2C5-38D3291D0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CDED13-8EBD-E703-4652-6CD3C4B9C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BCDD5-0E35-9D24-3340-7741B164E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69E5-7D15-4147-BBCE-FB382C59907F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5892B-B651-DFC6-35F4-1281FDEFA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6112D-273F-FE89-CE4C-F4454CC0A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CC8F3-E58A-44C2-B8E7-F985A7515B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121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FCE50D-636D-0D62-8857-FB2A9108D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9005FB-D476-FDFA-9686-5F5DB7FEA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57EB4-6037-10D7-8C9D-02A5F4F15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69E5-7D15-4147-BBCE-FB382C59907F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1A838-DD07-A040-23E5-24DC82A0C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07BC7-AA79-8FCE-74EA-BEE359611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CC8F3-E58A-44C2-B8E7-F985A7515B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743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B4523-D4F6-F4C2-7AA7-055B3114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E5B7B-9846-3815-62C6-BE89CBBF6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8EF31-4D5D-9A9A-9FE6-AA2F79C8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69E5-7D15-4147-BBCE-FB382C59907F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E80E1-51DD-6AC5-2D71-1E8DA76D8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08976-238D-55D7-6A2A-578727F25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CC8F3-E58A-44C2-B8E7-F985A7515B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184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56FA5-72D8-109F-E882-F6200AF15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6E5F8-478A-5008-FD87-C8073CEF0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49807-DED9-E8E0-D50C-AA30E6904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69E5-7D15-4147-BBCE-FB382C59907F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B106-25F6-1F7A-B385-6AE388CDB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CA3EC-1E1D-C898-BADA-C412F668D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CC8F3-E58A-44C2-B8E7-F985A7515B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502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9E0E9-81DE-7521-13C9-22D30D7C7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43E77-63E5-4D34-EA44-97B15E349F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031C6F-2DB3-B095-7AEA-592ABFF78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D6469-B153-BC33-9A49-F788C9969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69E5-7D15-4147-BBCE-FB382C59907F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0D647-3AD1-F132-600B-6885AD543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9F4DBF-1E98-57FA-0E7E-E28E0C85F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CC8F3-E58A-44C2-B8E7-F985A7515B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647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BD792-6D5E-A913-8E5D-9F14F49C2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BDACB-E4B3-8A11-B633-2C658B75C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029724-5C36-EAFF-5DCD-6BB629E96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3D7CE4-A489-B6F4-8E6E-646DC1A992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4E9C94-35B7-DAA0-EB3C-C5120BF6CC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A65D25-5D33-6DE8-EA11-6C5FA1CD0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69E5-7D15-4147-BBCE-FB382C59907F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AF2825-33A8-79AA-CE18-333167EF6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C76912-C350-74D4-5613-8B4E8F2F0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CC8F3-E58A-44C2-B8E7-F985A7515B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20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20502-27C4-3C86-48A4-55668984A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815B46-BC81-2A54-AD02-DE7038AFD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69E5-7D15-4147-BBCE-FB382C59907F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C7344-689C-EC77-6972-008FC00F9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90BF1-DBAD-096B-FA85-23CAE7D80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CC8F3-E58A-44C2-B8E7-F985A7515B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937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270B33-E4BD-B83A-9A71-F8DC0BF77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69E5-7D15-4147-BBCE-FB382C59907F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A0C89D-841A-3906-44CD-A4F17AE6B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07444-FA48-A495-4B79-318E6B76D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CC8F3-E58A-44C2-B8E7-F985A7515B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680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529EC-DE1F-BD9F-509F-6D1A73078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D6D70-3FC2-561B-54C0-C8314C806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591263-6F75-C848-5E2E-5AD985916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D0B74B-61AA-8D4C-3902-24BDAE0CB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69E5-7D15-4147-BBCE-FB382C59907F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72443-45CD-69FE-7481-4685F722C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458AC-50ED-AA54-2DF8-9054B1B94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CC8F3-E58A-44C2-B8E7-F985A7515B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277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996B1-E7B1-6ED0-533F-DC936CD2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F048A1-0387-55C5-F903-4BFDB98454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30B621-FCFC-EA64-A195-20370A2DE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193151-F069-B643-92A6-703E0E938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69E5-7D15-4147-BBCE-FB382C59907F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804BE1-F3B8-A55F-CBE8-392C169A9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4C1EA0-CB33-A6C9-DC75-36F671072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CC8F3-E58A-44C2-B8E7-F985A7515B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431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DFA5F9-BA2B-70DE-2373-5427DA77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132594-21E4-1242-261A-7853FCB8A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BCB84-9D90-EAD7-8787-A8A606913B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5269E5-7D15-4147-BBCE-FB382C59907F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76F00-825A-3AE9-6ACF-14B322BD6E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67CFB-1CCD-6CF8-8B1F-91ED966D1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BCC8F3-E58A-44C2-B8E7-F985A7515B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46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F402-3540-3C54-61C2-19A13A582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8453" y="1235457"/>
            <a:ext cx="6026227" cy="404162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Hannah used the children’s images as inspiration to create a series of illustrations for RSE Day</a:t>
            </a:r>
          </a:p>
        </p:txBody>
      </p:sp>
    </p:spTree>
    <p:extLst>
      <p:ext uri="{BB962C8B-B14F-4D97-AF65-F5344CB8AC3E}">
        <p14:creationId xmlns:p14="http://schemas.microsoft.com/office/powerpoint/2010/main" val="3666719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regnant person and a child&#10;&#10;Description automatically generated">
            <a:extLst>
              <a:ext uri="{FF2B5EF4-FFF2-40B4-BE49-F238E27FC236}">
                <a16:creationId xmlns:a16="http://schemas.microsoft.com/office/drawing/2014/main" id="{8E707E59-73E1-D484-DD3C-C213439A1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619" y="0"/>
            <a:ext cx="482876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83CD73-FF41-1639-3E71-46CE6636D56D}"/>
              </a:ext>
            </a:extLst>
          </p:cNvPr>
          <p:cNvSpPr txBox="1"/>
          <p:nvPr/>
        </p:nvSpPr>
        <p:spPr>
          <a:xfrm>
            <a:off x="420414" y="336331"/>
            <a:ext cx="26170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Changing Families:</a:t>
            </a:r>
          </a:p>
        </p:txBody>
      </p:sp>
    </p:spTree>
    <p:extLst>
      <p:ext uri="{BB962C8B-B14F-4D97-AF65-F5344CB8AC3E}">
        <p14:creationId xmlns:p14="http://schemas.microsoft.com/office/powerpoint/2010/main" val="3438883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83DCA8F2-A3A4-34CA-7987-0D94F487F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619" y="0"/>
            <a:ext cx="482876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ACF2FE-FAA5-E3C5-75E7-E362E43282E9}"/>
              </a:ext>
            </a:extLst>
          </p:cNvPr>
          <p:cNvSpPr txBox="1"/>
          <p:nvPr/>
        </p:nvSpPr>
        <p:spPr>
          <a:xfrm>
            <a:off x="420414" y="336331"/>
            <a:ext cx="3104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Changing Friendships:</a:t>
            </a:r>
          </a:p>
        </p:txBody>
      </p:sp>
    </p:spTree>
    <p:extLst>
      <p:ext uri="{BB962C8B-B14F-4D97-AF65-F5344CB8AC3E}">
        <p14:creationId xmlns:p14="http://schemas.microsoft.com/office/powerpoint/2010/main" val="4210060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nting of a house&#10;&#10;Description automatically generated">
            <a:extLst>
              <a:ext uri="{FF2B5EF4-FFF2-40B4-BE49-F238E27FC236}">
                <a16:creationId xmlns:a16="http://schemas.microsoft.com/office/drawing/2014/main" id="{694AB87E-4820-1E00-F4A2-88DBC6D51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619" y="0"/>
            <a:ext cx="482876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B70B7C-26C1-A95A-AF2A-32B790FB5904}"/>
              </a:ext>
            </a:extLst>
          </p:cNvPr>
          <p:cNvSpPr txBox="1"/>
          <p:nvPr/>
        </p:nvSpPr>
        <p:spPr>
          <a:xfrm>
            <a:off x="420414" y="336331"/>
            <a:ext cx="26170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Changing Homes:</a:t>
            </a:r>
          </a:p>
        </p:txBody>
      </p:sp>
    </p:spTree>
    <p:extLst>
      <p:ext uri="{BB962C8B-B14F-4D97-AF65-F5344CB8AC3E}">
        <p14:creationId xmlns:p14="http://schemas.microsoft.com/office/powerpoint/2010/main" val="3535067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uple of people sitting on the ground&#10;&#10;Description automatically generated">
            <a:extLst>
              <a:ext uri="{FF2B5EF4-FFF2-40B4-BE49-F238E27FC236}">
                <a16:creationId xmlns:a16="http://schemas.microsoft.com/office/drawing/2014/main" id="{0BD407D5-390D-966B-CE5E-AFABC3A46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619" y="0"/>
            <a:ext cx="482876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41A407-2FE7-0C57-C569-76FD90A685A4}"/>
              </a:ext>
            </a:extLst>
          </p:cNvPr>
          <p:cNvSpPr txBox="1"/>
          <p:nvPr/>
        </p:nvSpPr>
        <p:spPr>
          <a:xfrm>
            <a:off x="420414" y="336331"/>
            <a:ext cx="26170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Changing Minds:</a:t>
            </a:r>
          </a:p>
        </p:txBody>
      </p:sp>
    </p:spTree>
    <p:extLst>
      <p:ext uri="{BB962C8B-B14F-4D97-AF65-F5344CB8AC3E}">
        <p14:creationId xmlns:p14="http://schemas.microsoft.com/office/powerpoint/2010/main" val="3008359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fence&#10;&#10;Description automatically generated">
            <a:extLst>
              <a:ext uri="{FF2B5EF4-FFF2-40B4-BE49-F238E27FC236}">
                <a16:creationId xmlns:a16="http://schemas.microsoft.com/office/drawing/2014/main" id="{D9A9387A-2759-07A5-E930-65EFED564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619" y="0"/>
            <a:ext cx="482876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B7D7B8-0B68-6BEB-A333-8140F7B1D308}"/>
              </a:ext>
            </a:extLst>
          </p:cNvPr>
          <p:cNvSpPr txBox="1"/>
          <p:nvPr/>
        </p:nvSpPr>
        <p:spPr>
          <a:xfrm>
            <a:off x="420414" y="336331"/>
            <a:ext cx="26170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Changing Schools:</a:t>
            </a:r>
          </a:p>
        </p:txBody>
      </p:sp>
    </p:spTree>
    <p:extLst>
      <p:ext uri="{BB962C8B-B14F-4D97-AF65-F5344CB8AC3E}">
        <p14:creationId xmlns:p14="http://schemas.microsoft.com/office/powerpoint/2010/main" val="3203893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erson&#10;&#10;Description automatically generated">
            <a:extLst>
              <a:ext uri="{FF2B5EF4-FFF2-40B4-BE49-F238E27FC236}">
                <a16:creationId xmlns:a16="http://schemas.microsoft.com/office/drawing/2014/main" id="{A02CB711-48CA-727E-8EFC-EA1F3261E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619" y="0"/>
            <a:ext cx="482876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0ABE4A-F4D0-96A3-A134-2145F29599FA}"/>
              </a:ext>
            </a:extLst>
          </p:cNvPr>
          <p:cNvSpPr txBox="1"/>
          <p:nvPr/>
        </p:nvSpPr>
        <p:spPr>
          <a:xfrm>
            <a:off x="420414" y="336331"/>
            <a:ext cx="26170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Changing Bodies:</a:t>
            </a:r>
          </a:p>
        </p:txBody>
      </p:sp>
    </p:spTree>
    <p:extLst>
      <p:ext uri="{BB962C8B-B14F-4D97-AF65-F5344CB8AC3E}">
        <p14:creationId xmlns:p14="http://schemas.microsoft.com/office/powerpoint/2010/main" val="797046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</Words>
  <Application>Microsoft Office PowerPoint</Application>
  <PresentationFormat>Widescreen</PresentationFormat>
  <Paragraphs>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Hannah used the children’s images as inspiration to create a series of illustrations for RSE 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Nottingham City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Catherine Kirk</dc:creator>
  <cp:lastModifiedBy>Catherine Kirk</cp:lastModifiedBy>
  <cp:revision>1</cp:revision>
  <dcterms:created xsi:type="dcterms:W3CDTF">2024-06-18T13:56:05Z</dcterms:created>
  <dcterms:modified xsi:type="dcterms:W3CDTF">2024-06-18T13:56:38Z</dcterms:modified>
</cp:coreProperties>
</file>