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3" r:id="rId3"/>
    <p:sldId id="264" r:id="rId4"/>
    <p:sldId id="265" r:id="rId5"/>
  </p:sldIdLst>
  <p:sldSz cx="14257338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7" d="100"/>
          <a:sy n="77" d="100"/>
        </p:scale>
        <p:origin x="1952" y="216"/>
      </p:cViewPr>
      <p:guideLst>
        <p:guide orient="horz" pos="2880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198" y="3314954"/>
            <a:ext cx="12128920" cy="464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0398" y="5988304"/>
            <a:ext cx="99885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040" y="359899"/>
            <a:ext cx="1774121" cy="6469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4484" y="372104"/>
            <a:ext cx="668175" cy="6225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1716" y="0"/>
            <a:ext cx="10391283" cy="19100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466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8699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040" y="359899"/>
            <a:ext cx="1774121" cy="6469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4484" y="372104"/>
            <a:ext cx="668175" cy="622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466" y="2459482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1568" y="9944862"/>
            <a:ext cx="45661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466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3911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62645">
        <a:defRPr>
          <a:latin typeface="+mn-lt"/>
          <a:ea typeface="+mn-ea"/>
          <a:cs typeface="+mn-cs"/>
        </a:defRPr>
      </a:lvl2pPr>
      <a:lvl3pPr marL="1725290">
        <a:defRPr>
          <a:latin typeface="+mn-lt"/>
          <a:ea typeface="+mn-ea"/>
          <a:cs typeface="+mn-cs"/>
        </a:defRPr>
      </a:lvl3pPr>
      <a:lvl4pPr marL="2587935">
        <a:defRPr>
          <a:latin typeface="+mn-lt"/>
          <a:ea typeface="+mn-ea"/>
          <a:cs typeface="+mn-cs"/>
        </a:defRPr>
      </a:lvl4pPr>
      <a:lvl5pPr marL="3450580">
        <a:defRPr>
          <a:latin typeface="+mn-lt"/>
          <a:ea typeface="+mn-ea"/>
          <a:cs typeface="+mn-cs"/>
        </a:defRPr>
      </a:lvl5pPr>
      <a:lvl6pPr marL="4313225">
        <a:defRPr>
          <a:latin typeface="+mn-lt"/>
          <a:ea typeface="+mn-ea"/>
          <a:cs typeface="+mn-cs"/>
        </a:defRPr>
      </a:lvl6pPr>
      <a:lvl7pPr marL="5175870">
        <a:defRPr>
          <a:latin typeface="+mn-lt"/>
          <a:ea typeface="+mn-ea"/>
          <a:cs typeface="+mn-cs"/>
        </a:defRPr>
      </a:lvl7pPr>
      <a:lvl8pPr marL="6038515">
        <a:defRPr>
          <a:latin typeface="+mn-lt"/>
          <a:ea typeface="+mn-ea"/>
          <a:cs typeface="+mn-cs"/>
        </a:defRPr>
      </a:lvl8pPr>
      <a:lvl9pPr marL="69011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62645">
        <a:defRPr>
          <a:latin typeface="+mn-lt"/>
          <a:ea typeface="+mn-ea"/>
          <a:cs typeface="+mn-cs"/>
        </a:defRPr>
      </a:lvl2pPr>
      <a:lvl3pPr marL="1725290">
        <a:defRPr>
          <a:latin typeface="+mn-lt"/>
          <a:ea typeface="+mn-ea"/>
          <a:cs typeface="+mn-cs"/>
        </a:defRPr>
      </a:lvl3pPr>
      <a:lvl4pPr marL="2587935">
        <a:defRPr>
          <a:latin typeface="+mn-lt"/>
          <a:ea typeface="+mn-ea"/>
          <a:cs typeface="+mn-cs"/>
        </a:defRPr>
      </a:lvl4pPr>
      <a:lvl5pPr marL="3450580">
        <a:defRPr>
          <a:latin typeface="+mn-lt"/>
          <a:ea typeface="+mn-ea"/>
          <a:cs typeface="+mn-cs"/>
        </a:defRPr>
      </a:lvl5pPr>
      <a:lvl6pPr marL="4313225">
        <a:defRPr>
          <a:latin typeface="+mn-lt"/>
          <a:ea typeface="+mn-ea"/>
          <a:cs typeface="+mn-cs"/>
        </a:defRPr>
      </a:lvl6pPr>
      <a:lvl7pPr marL="5175870">
        <a:defRPr>
          <a:latin typeface="+mn-lt"/>
          <a:ea typeface="+mn-ea"/>
          <a:cs typeface="+mn-cs"/>
        </a:defRPr>
      </a:lvl7pPr>
      <a:lvl8pPr marL="6038515">
        <a:defRPr>
          <a:latin typeface="+mn-lt"/>
          <a:ea typeface="+mn-ea"/>
          <a:cs typeface="+mn-cs"/>
        </a:defRPr>
      </a:lvl8pPr>
      <a:lvl9pPr marL="690116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keameme.org/meme/embracing-change-apprecia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ameme.org/meme/change-is-coming-xxxy2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etline.com/2017-b2b-marketing-exchange-post-event-insights/chang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ameme.org/meme/embrace-the-change-a6f72323a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352C828C-DB34-B06C-C626-03E72C53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469900"/>
            <a:ext cx="3330498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2D8B89-1696-0FF6-39B2-4D34BC932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69" y="757480"/>
            <a:ext cx="7924800" cy="917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DE440-16DC-D6F2-F656-8FB1D05366B6}"/>
              </a:ext>
            </a:extLst>
          </p:cNvPr>
          <p:cNvSpPr txBox="1"/>
          <p:nvPr/>
        </p:nvSpPr>
        <p:spPr>
          <a:xfrm>
            <a:off x="5048222" y="100711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4"/>
              </a:rPr>
              <a:t>https://makeameme.org/meme/embracing-change-appreciate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47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352C828C-DB34-B06C-C626-03E72C53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469900"/>
            <a:ext cx="3330498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DE440-16DC-D6F2-F656-8FB1D05366B6}"/>
              </a:ext>
            </a:extLst>
          </p:cNvPr>
          <p:cNvSpPr txBox="1"/>
          <p:nvPr/>
        </p:nvSpPr>
        <p:spPr>
          <a:xfrm>
            <a:off x="5688929" y="949908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https://makeameme.org/meme/change-is-coming-xxxy2f</a:t>
            </a:r>
            <a:r>
              <a:rPr lang="en-US" dirty="0"/>
              <a:t> </a:t>
            </a:r>
          </a:p>
        </p:txBody>
      </p:sp>
      <p:pic>
        <p:nvPicPr>
          <p:cNvPr id="3" name="Picture 2" descr="A toy figurine of two people&#10;&#10;Description automatically generated">
            <a:extLst>
              <a:ext uri="{FF2B5EF4-FFF2-40B4-BE49-F238E27FC236}">
                <a16:creationId xmlns:a16="http://schemas.microsoft.com/office/drawing/2014/main" id="{A270A3B8-A567-2DDE-E4E9-81E0F4E23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69" y="3289300"/>
            <a:ext cx="11133260" cy="60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0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352C828C-DB34-B06C-C626-03E72C53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469900"/>
            <a:ext cx="3330498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DE440-16DC-D6F2-F656-8FB1D05366B6}"/>
              </a:ext>
            </a:extLst>
          </p:cNvPr>
          <p:cNvSpPr txBox="1"/>
          <p:nvPr/>
        </p:nvSpPr>
        <p:spPr>
          <a:xfrm>
            <a:off x="4148927" y="9657834"/>
            <a:ext cx="924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https://blog.netline.com/2017-b2b-marketing-exchange-post-event-insights/change/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FF6DE-A5B1-ADB5-B00F-04715A927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69" y="850900"/>
            <a:ext cx="8229600" cy="8485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95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352C828C-DB34-B06C-C626-03E72C53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469900"/>
            <a:ext cx="3330498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DE440-16DC-D6F2-F656-8FB1D05366B6}"/>
              </a:ext>
            </a:extLst>
          </p:cNvPr>
          <p:cNvSpPr txBox="1"/>
          <p:nvPr/>
        </p:nvSpPr>
        <p:spPr>
          <a:xfrm>
            <a:off x="4148927" y="9657834"/>
            <a:ext cx="924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https://makeameme.org/meme/embrace-the-change-a6f72323a3</a:t>
            </a:r>
            <a:r>
              <a:rPr lang="en-US" dirty="0"/>
              <a:t> </a:t>
            </a:r>
          </a:p>
        </p:txBody>
      </p:sp>
      <p:pic>
        <p:nvPicPr>
          <p:cNvPr id="4" name="Picture 3" descr="Cartoon character with arms raised&#10;&#10;Description automatically generated">
            <a:extLst>
              <a:ext uri="{FF2B5EF4-FFF2-40B4-BE49-F238E27FC236}">
                <a16:creationId xmlns:a16="http://schemas.microsoft.com/office/drawing/2014/main" id="{41619775-C32D-69D0-CA57-F5BDD7B9C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69" y="2932668"/>
            <a:ext cx="10643113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39</Words>
  <Application>Microsoft Macintosh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.., .</dc:title>
  <cp:lastModifiedBy>Catherine Kirk</cp:lastModifiedBy>
  <cp:revision>5</cp:revision>
  <dcterms:created xsi:type="dcterms:W3CDTF">2023-03-08T12:18:30Z</dcterms:created>
  <dcterms:modified xsi:type="dcterms:W3CDTF">2024-04-09T13:33:00Z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2023-03-08T00:00:00Z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2023-03-08T00:00:00Z</vt:filetime>
  </property>
  <property fmtid="{D5CDD505-2E9C-101B-9397-08002B2CF9AE}" pid="5" name="Producer">
    <vt:lpwstr>Adobe PDF Library 17.0</vt:lpwstr>
  </property>
</Properties>
</file>