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9" r:id="rId4"/>
    <p:sldId id="269" r:id="rId5"/>
    <p:sldId id="260" r:id="rId6"/>
    <p:sldId id="262" r:id="rId7"/>
    <p:sldId id="263" r:id="rId8"/>
    <p:sldId id="264" r:id="rId9"/>
    <p:sldId id="265" r:id="rId10"/>
    <p:sldId id="266" r:id="rId11"/>
    <p:sldId id="267" r:id="rId12"/>
  </p:sldIdLst>
  <p:sldSz cx="12192000" cy="6858000"/>
  <p:notesSz cx="12192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469C3-478E-4AEB-A581-4CF92D56ADFF}" v="20" dt="2025-04-30T07:32:45.639"/>
    <p1510:client id="{AF31BC63-CB91-4585-A519-D82822310A67}" v="28" dt="2025-04-29T12:32:32.136"/>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p:cViewPr varScale="1">
        <p:scale>
          <a:sx n="53" d="100"/>
          <a:sy n="53" d="100"/>
        </p:scale>
        <p:origin x="452" y="4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therine Kirk" userId="50c0d331-6fdd-464b-8637-b54bbf4a53b7" providerId="ADAL" clId="{065469C3-478E-4AEB-A581-4CF92D56ADFF}"/>
    <pc:docChg chg="undo custSel modSld">
      <pc:chgData name="Catherine Kirk" userId="50c0d331-6fdd-464b-8637-b54bbf4a53b7" providerId="ADAL" clId="{065469C3-478E-4AEB-A581-4CF92D56ADFF}" dt="2025-04-30T07:36:17.185" v="77" actId="20577"/>
      <pc:docMkLst>
        <pc:docMk/>
      </pc:docMkLst>
      <pc:sldChg chg="addSp delSp modSp mod">
        <pc:chgData name="Catherine Kirk" userId="50c0d331-6fdd-464b-8637-b54bbf4a53b7" providerId="ADAL" clId="{065469C3-478E-4AEB-A581-4CF92D56ADFF}" dt="2025-04-30T07:26:36.115" v="8" actId="1076"/>
        <pc:sldMkLst>
          <pc:docMk/>
          <pc:sldMk cId="0" sldId="256"/>
        </pc:sldMkLst>
        <pc:spChg chg="mod">
          <ac:chgData name="Catherine Kirk" userId="50c0d331-6fdd-464b-8637-b54bbf4a53b7" providerId="ADAL" clId="{065469C3-478E-4AEB-A581-4CF92D56ADFF}" dt="2025-04-30T07:26:36.115" v="8" actId="1076"/>
          <ac:spMkLst>
            <pc:docMk/>
            <pc:sldMk cId="0" sldId="256"/>
            <ac:spMk id="2" creationId="{00000000-0000-0000-0000-000000000000}"/>
          </ac:spMkLst>
        </pc:spChg>
        <pc:picChg chg="add del">
          <ac:chgData name="Catherine Kirk" userId="50c0d331-6fdd-464b-8637-b54bbf4a53b7" providerId="ADAL" clId="{065469C3-478E-4AEB-A581-4CF92D56ADFF}" dt="2025-04-30T07:26:27.440" v="7" actId="478"/>
          <ac:picMkLst>
            <pc:docMk/>
            <pc:sldMk cId="0" sldId="256"/>
            <ac:picMk id="3" creationId="{00000000-0000-0000-0000-000000000000}"/>
          </ac:picMkLst>
        </pc:picChg>
      </pc:sldChg>
      <pc:sldChg chg="modSp mod">
        <pc:chgData name="Catherine Kirk" userId="50c0d331-6fdd-464b-8637-b54bbf4a53b7" providerId="ADAL" clId="{065469C3-478E-4AEB-A581-4CF92D56ADFF}" dt="2025-04-30T07:27:39.720" v="10" actId="120"/>
        <pc:sldMkLst>
          <pc:docMk/>
          <pc:sldMk cId="3200502147" sldId="260"/>
        </pc:sldMkLst>
        <pc:spChg chg="mod">
          <ac:chgData name="Catherine Kirk" userId="50c0d331-6fdd-464b-8637-b54bbf4a53b7" providerId="ADAL" clId="{065469C3-478E-4AEB-A581-4CF92D56ADFF}" dt="2025-04-30T07:27:39.720" v="10" actId="120"/>
          <ac:spMkLst>
            <pc:docMk/>
            <pc:sldMk cId="3200502147" sldId="260"/>
            <ac:spMk id="11" creationId="{B4F0A86B-4774-0806-3C63-5B918AAF4B70}"/>
          </ac:spMkLst>
        </pc:spChg>
      </pc:sldChg>
      <pc:sldChg chg="modSp">
        <pc:chgData name="Catherine Kirk" userId="50c0d331-6fdd-464b-8637-b54bbf4a53b7" providerId="ADAL" clId="{065469C3-478E-4AEB-A581-4CF92D56ADFF}" dt="2025-04-30T07:28:15.617" v="14" actId="20577"/>
        <pc:sldMkLst>
          <pc:docMk/>
          <pc:sldMk cId="1289287175" sldId="262"/>
        </pc:sldMkLst>
        <pc:spChg chg="mod">
          <ac:chgData name="Catherine Kirk" userId="50c0d331-6fdd-464b-8637-b54bbf4a53b7" providerId="ADAL" clId="{065469C3-478E-4AEB-A581-4CF92D56ADFF}" dt="2025-04-30T07:28:15.617" v="14" actId="20577"/>
          <ac:spMkLst>
            <pc:docMk/>
            <pc:sldMk cId="1289287175" sldId="262"/>
            <ac:spMk id="11" creationId="{7CB89512-7375-BBB0-4445-449AD52955C1}"/>
          </ac:spMkLst>
        </pc:spChg>
      </pc:sldChg>
      <pc:sldChg chg="modSp mod">
        <pc:chgData name="Catherine Kirk" userId="50c0d331-6fdd-464b-8637-b54bbf4a53b7" providerId="ADAL" clId="{065469C3-478E-4AEB-A581-4CF92D56ADFF}" dt="2025-04-30T07:28:54.831" v="29" actId="20577"/>
        <pc:sldMkLst>
          <pc:docMk/>
          <pc:sldMk cId="2024261933" sldId="263"/>
        </pc:sldMkLst>
        <pc:spChg chg="mod">
          <ac:chgData name="Catherine Kirk" userId="50c0d331-6fdd-464b-8637-b54bbf4a53b7" providerId="ADAL" clId="{065469C3-478E-4AEB-A581-4CF92D56ADFF}" dt="2025-04-30T07:28:54.831" v="29" actId="20577"/>
          <ac:spMkLst>
            <pc:docMk/>
            <pc:sldMk cId="2024261933" sldId="263"/>
            <ac:spMk id="13" creationId="{BC8051D2-7F63-D24B-D800-6CFD794A4A49}"/>
          </ac:spMkLst>
        </pc:spChg>
      </pc:sldChg>
      <pc:sldChg chg="delSp modSp mod modAnim">
        <pc:chgData name="Catherine Kirk" userId="50c0d331-6fdd-464b-8637-b54bbf4a53b7" providerId="ADAL" clId="{065469C3-478E-4AEB-A581-4CF92D56ADFF}" dt="2025-04-30T07:32:45.624" v="60" actId="20577"/>
        <pc:sldMkLst>
          <pc:docMk/>
          <pc:sldMk cId="3022096956" sldId="264"/>
        </pc:sldMkLst>
        <pc:spChg chg="mod">
          <ac:chgData name="Catherine Kirk" userId="50c0d331-6fdd-464b-8637-b54bbf4a53b7" providerId="ADAL" clId="{065469C3-478E-4AEB-A581-4CF92D56ADFF}" dt="2025-04-30T07:32:45.624" v="60" actId="20577"/>
          <ac:spMkLst>
            <pc:docMk/>
            <pc:sldMk cId="3022096956" sldId="264"/>
            <ac:spMk id="10" creationId="{AED47AAB-FB22-1213-44CF-6633D7291187}"/>
          </ac:spMkLst>
        </pc:spChg>
        <pc:picChg chg="del mod ord">
          <ac:chgData name="Catherine Kirk" userId="50c0d331-6fdd-464b-8637-b54bbf4a53b7" providerId="ADAL" clId="{065469C3-478E-4AEB-A581-4CF92D56ADFF}" dt="2025-04-30T07:31:38.690" v="50" actId="478"/>
          <ac:picMkLst>
            <pc:docMk/>
            <pc:sldMk cId="3022096956" sldId="264"/>
            <ac:picMk id="11" creationId="{BE155477-34A3-DC34-32EB-0E511AAD9B56}"/>
          </ac:picMkLst>
        </pc:picChg>
      </pc:sldChg>
      <pc:sldChg chg="modSp mod">
        <pc:chgData name="Catherine Kirk" userId="50c0d331-6fdd-464b-8637-b54bbf4a53b7" providerId="ADAL" clId="{065469C3-478E-4AEB-A581-4CF92D56ADFF}" dt="2025-04-30T07:33:08.911" v="62" actId="14100"/>
        <pc:sldMkLst>
          <pc:docMk/>
          <pc:sldMk cId="1945347470" sldId="265"/>
        </pc:sldMkLst>
        <pc:spChg chg="mod">
          <ac:chgData name="Catherine Kirk" userId="50c0d331-6fdd-464b-8637-b54bbf4a53b7" providerId="ADAL" clId="{065469C3-478E-4AEB-A581-4CF92D56ADFF}" dt="2025-04-30T07:33:08.911" v="62" actId="14100"/>
          <ac:spMkLst>
            <pc:docMk/>
            <pc:sldMk cId="1945347470" sldId="265"/>
            <ac:spMk id="10" creationId="{16623945-A874-EB92-2212-B0AADAA040C1}"/>
          </ac:spMkLst>
        </pc:spChg>
      </pc:sldChg>
      <pc:sldChg chg="modSp mod">
        <pc:chgData name="Catherine Kirk" userId="50c0d331-6fdd-464b-8637-b54bbf4a53b7" providerId="ADAL" clId="{065469C3-478E-4AEB-A581-4CF92D56ADFF}" dt="2025-04-30T07:36:17.185" v="77" actId="20577"/>
        <pc:sldMkLst>
          <pc:docMk/>
          <pc:sldMk cId="349446418" sldId="266"/>
        </pc:sldMkLst>
        <pc:spChg chg="mod">
          <ac:chgData name="Catherine Kirk" userId="50c0d331-6fdd-464b-8637-b54bbf4a53b7" providerId="ADAL" clId="{065469C3-478E-4AEB-A581-4CF92D56ADFF}" dt="2025-04-30T07:36:17.185" v="77" actId="20577"/>
          <ac:spMkLst>
            <pc:docMk/>
            <pc:sldMk cId="349446418" sldId="266"/>
            <ac:spMk id="10" creationId="{B0DF56F8-DF06-112B-B7DE-6B7F111D2BBA}"/>
          </ac:spMkLst>
        </pc:spChg>
      </pc:sldChg>
      <pc:sldChg chg="modSp">
        <pc:chgData name="Catherine Kirk" userId="50c0d331-6fdd-464b-8637-b54bbf4a53b7" providerId="ADAL" clId="{065469C3-478E-4AEB-A581-4CF92D56ADFF}" dt="2025-04-30T07:27:12.764" v="9" actId="20577"/>
        <pc:sldMkLst>
          <pc:docMk/>
          <pc:sldMk cId="477844166" sldId="269"/>
        </pc:sldMkLst>
        <pc:spChg chg="mod">
          <ac:chgData name="Catherine Kirk" userId="50c0d331-6fdd-464b-8637-b54bbf4a53b7" providerId="ADAL" clId="{065469C3-478E-4AEB-A581-4CF92D56ADFF}" dt="2025-04-30T07:27:12.764" v="9" actId="20577"/>
          <ac:spMkLst>
            <pc:docMk/>
            <pc:sldMk cId="477844166" sldId="269"/>
            <ac:spMk id="12" creationId="{D2B36F91-9CDB-C81F-0632-B5430FC1F9D7}"/>
          </ac:spMkLst>
        </pc:spChg>
      </pc:sldChg>
    </pc:docChg>
  </pc:docChgLst>
  <pc:docChgLst>
    <pc:chgData name="Zain Iqbal" userId="30af8037-896f-4f62-af34-b38c0897f088" providerId="ADAL" clId="{AF31BC63-CB91-4585-A519-D82822310A67}"/>
    <pc:docChg chg="undo custSel addSld delSld modSld sldOrd">
      <pc:chgData name="Zain Iqbal" userId="30af8037-896f-4f62-af34-b38c0897f088" providerId="ADAL" clId="{AF31BC63-CB91-4585-A519-D82822310A67}" dt="2025-04-29T12:32:49.608" v="180" actId="1076"/>
      <pc:docMkLst>
        <pc:docMk/>
      </pc:docMkLst>
      <pc:sldChg chg="modSp mod">
        <pc:chgData name="Zain Iqbal" userId="30af8037-896f-4f62-af34-b38c0897f088" providerId="ADAL" clId="{AF31BC63-CB91-4585-A519-D82822310A67}" dt="2025-04-29T12:15:09.082" v="30" actId="20577"/>
        <pc:sldMkLst>
          <pc:docMk/>
          <pc:sldMk cId="0" sldId="256"/>
        </pc:sldMkLst>
        <pc:spChg chg="mod">
          <ac:chgData name="Zain Iqbal" userId="30af8037-896f-4f62-af34-b38c0897f088" providerId="ADAL" clId="{AF31BC63-CB91-4585-A519-D82822310A67}" dt="2025-04-29T12:15:09.082" v="30" actId="20577"/>
          <ac:spMkLst>
            <pc:docMk/>
            <pc:sldMk cId="0" sldId="256"/>
            <ac:spMk id="2" creationId="{00000000-0000-0000-0000-000000000000}"/>
          </ac:spMkLst>
        </pc:spChg>
      </pc:sldChg>
      <pc:sldChg chg="addSp delSp modSp mod">
        <pc:chgData name="Zain Iqbal" userId="30af8037-896f-4f62-af34-b38c0897f088" providerId="ADAL" clId="{AF31BC63-CB91-4585-A519-D82822310A67}" dt="2025-04-29T12:28:33.175" v="160" actId="1076"/>
        <pc:sldMkLst>
          <pc:docMk/>
          <pc:sldMk cId="0" sldId="257"/>
        </pc:sldMkLst>
        <pc:spChg chg="mod">
          <ac:chgData name="Zain Iqbal" userId="30af8037-896f-4f62-af34-b38c0897f088" providerId="ADAL" clId="{AF31BC63-CB91-4585-A519-D82822310A67}" dt="2025-04-29T12:15:43.111" v="33" actId="164"/>
          <ac:spMkLst>
            <pc:docMk/>
            <pc:sldMk cId="0" sldId="257"/>
            <ac:spMk id="4" creationId="{00000000-0000-0000-0000-000000000000}"/>
          </ac:spMkLst>
        </pc:spChg>
        <pc:spChg chg="mod">
          <ac:chgData name="Zain Iqbal" userId="30af8037-896f-4f62-af34-b38c0897f088" providerId="ADAL" clId="{AF31BC63-CB91-4585-A519-D82822310A67}" dt="2025-04-29T12:15:43.111" v="33" actId="164"/>
          <ac:spMkLst>
            <pc:docMk/>
            <pc:sldMk cId="0" sldId="257"/>
            <ac:spMk id="5" creationId="{00000000-0000-0000-0000-000000000000}"/>
          </ac:spMkLst>
        </pc:spChg>
        <pc:spChg chg="add mod">
          <ac:chgData name="Zain Iqbal" userId="30af8037-896f-4f62-af34-b38c0897f088" providerId="ADAL" clId="{AF31BC63-CB91-4585-A519-D82822310A67}" dt="2025-04-29T12:16:30.579" v="44" actId="1076"/>
          <ac:spMkLst>
            <pc:docMk/>
            <pc:sldMk cId="0" sldId="257"/>
            <ac:spMk id="10" creationId="{EB67A126-16EC-2B55-1DCF-A8AADCF361E5}"/>
          </ac:spMkLst>
        </pc:spChg>
        <pc:spChg chg="add mod">
          <ac:chgData name="Zain Iqbal" userId="30af8037-896f-4f62-af34-b38c0897f088" providerId="ADAL" clId="{AF31BC63-CB91-4585-A519-D82822310A67}" dt="2025-04-29T12:16:30.579" v="44" actId="1076"/>
          <ac:spMkLst>
            <pc:docMk/>
            <pc:sldMk cId="0" sldId="257"/>
            <ac:spMk id="11" creationId="{AF8BBF81-21E2-9726-9F86-B2A0DD3E9632}"/>
          </ac:spMkLst>
        </pc:spChg>
        <pc:spChg chg="add mod">
          <ac:chgData name="Zain Iqbal" userId="30af8037-896f-4f62-af34-b38c0897f088" providerId="ADAL" clId="{AF31BC63-CB91-4585-A519-D82822310A67}" dt="2025-04-29T12:16:48.468" v="48" actId="1076"/>
          <ac:spMkLst>
            <pc:docMk/>
            <pc:sldMk cId="0" sldId="257"/>
            <ac:spMk id="13" creationId="{01641DE9-C370-8D88-F8F4-B8FE2BA551E6}"/>
          </ac:spMkLst>
        </pc:spChg>
        <pc:spChg chg="add mod">
          <ac:chgData name="Zain Iqbal" userId="30af8037-896f-4f62-af34-b38c0897f088" providerId="ADAL" clId="{AF31BC63-CB91-4585-A519-D82822310A67}" dt="2025-04-29T12:16:48.468" v="48" actId="1076"/>
          <ac:spMkLst>
            <pc:docMk/>
            <pc:sldMk cId="0" sldId="257"/>
            <ac:spMk id="14" creationId="{83585F56-FDFD-8A8F-551F-EED2AA5582CA}"/>
          </ac:spMkLst>
        </pc:spChg>
        <pc:spChg chg="add mod">
          <ac:chgData name="Zain Iqbal" userId="30af8037-896f-4f62-af34-b38c0897f088" providerId="ADAL" clId="{AF31BC63-CB91-4585-A519-D82822310A67}" dt="2025-04-29T12:16:58.041" v="52"/>
          <ac:spMkLst>
            <pc:docMk/>
            <pc:sldMk cId="0" sldId="257"/>
            <ac:spMk id="16" creationId="{8F479F2D-41F2-3FB3-5D28-39EA9D339257}"/>
          </ac:spMkLst>
        </pc:spChg>
        <pc:spChg chg="add mod">
          <ac:chgData name="Zain Iqbal" userId="30af8037-896f-4f62-af34-b38c0897f088" providerId="ADAL" clId="{AF31BC63-CB91-4585-A519-D82822310A67}" dt="2025-04-29T12:16:58.041" v="52"/>
          <ac:spMkLst>
            <pc:docMk/>
            <pc:sldMk cId="0" sldId="257"/>
            <ac:spMk id="17" creationId="{858D0947-F942-E171-8092-93C95E728A93}"/>
          </ac:spMkLst>
        </pc:spChg>
        <pc:grpChg chg="mod">
          <ac:chgData name="Zain Iqbal" userId="30af8037-896f-4f62-af34-b38c0897f088" providerId="ADAL" clId="{AF31BC63-CB91-4585-A519-D82822310A67}" dt="2025-04-29T12:15:43.111" v="33" actId="164"/>
          <ac:grpSpMkLst>
            <pc:docMk/>
            <pc:sldMk cId="0" sldId="257"/>
            <ac:grpSpMk id="6" creationId="{00000000-0000-0000-0000-000000000000}"/>
          </ac:grpSpMkLst>
        </pc:grpChg>
        <pc:grpChg chg="add mod">
          <ac:chgData name="Zain Iqbal" userId="30af8037-896f-4f62-af34-b38c0897f088" providerId="ADAL" clId="{AF31BC63-CB91-4585-A519-D82822310A67}" dt="2025-04-29T12:15:48.608" v="35" actId="1076"/>
          <ac:grpSpMkLst>
            <pc:docMk/>
            <pc:sldMk cId="0" sldId="257"/>
            <ac:grpSpMk id="9" creationId="{3B36ABE8-201F-DB74-DF4D-63F068361288}"/>
          </ac:grpSpMkLst>
        </pc:grpChg>
        <pc:picChg chg="mod">
          <ac:chgData name="Zain Iqbal" userId="30af8037-896f-4f62-af34-b38c0897f088" providerId="ADAL" clId="{AF31BC63-CB91-4585-A519-D82822310A67}" dt="2025-04-29T12:15:54.866" v="37" actId="1076"/>
          <ac:picMkLst>
            <pc:docMk/>
            <pc:sldMk cId="0" sldId="257"/>
            <ac:picMk id="2" creationId="{00000000-0000-0000-0000-000000000000}"/>
          </ac:picMkLst>
        </pc:picChg>
        <pc:picChg chg="mod">
          <ac:chgData name="Zain Iqbal" userId="30af8037-896f-4f62-af34-b38c0897f088" providerId="ADAL" clId="{AF31BC63-CB91-4585-A519-D82822310A67}" dt="2025-04-29T12:16:38.796" v="45" actId="29295"/>
          <ac:picMkLst>
            <pc:docMk/>
            <pc:sldMk cId="0" sldId="257"/>
            <ac:picMk id="3" creationId="{00000000-0000-0000-0000-000000000000}"/>
          </ac:picMkLst>
        </pc:picChg>
        <pc:picChg chg="add mod">
          <ac:chgData name="Zain Iqbal" userId="30af8037-896f-4f62-af34-b38c0897f088" providerId="ADAL" clId="{AF31BC63-CB91-4585-A519-D82822310A67}" dt="2025-04-29T12:16:30.579" v="44" actId="1076"/>
          <ac:picMkLst>
            <pc:docMk/>
            <pc:sldMk cId="0" sldId="257"/>
            <ac:picMk id="12" creationId="{6DC3E040-850A-CF57-3357-AF99D88EC605}"/>
          </ac:picMkLst>
        </pc:picChg>
        <pc:picChg chg="add mod">
          <ac:chgData name="Zain Iqbal" userId="30af8037-896f-4f62-af34-b38c0897f088" providerId="ADAL" clId="{AF31BC63-CB91-4585-A519-D82822310A67}" dt="2025-04-29T12:16:48.468" v="48" actId="1076"/>
          <ac:picMkLst>
            <pc:docMk/>
            <pc:sldMk cId="0" sldId="257"/>
            <ac:picMk id="15" creationId="{66B53305-F909-C033-EF02-95D706AC5821}"/>
          </ac:picMkLst>
        </pc:picChg>
        <pc:picChg chg="add del mod">
          <ac:chgData name="Zain Iqbal" userId="30af8037-896f-4f62-af34-b38c0897f088" providerId="ADAL" clId="{AF31BC63-CB91-4585-A519-D82822310A67}" dt="2025-04-29T12:28:28.385" v="157" actId="478"/>
          <ac:picMkLst>
            <pc:docMk/>
            <pc:sldMk cId="0" sldId="257"/>
            <ac:picMk id="18" creationId="{35D2492A-2C1F-E405-D531-2CD461A379EE}"/>
          </ac:picMkLst>
        </pc:picChg>
        <pc:picChg chg="add mod">
          <ac:chgData name="Zain Iqbal" userId="30af8037-896f-4f62-af34-b38c0897f088" providerId="ADAL" clId="{AF31BC63-CB91-4585-A519-D82822310A67}" dt="2025-04-29T12:28:33.175" v="160" actId="1076"/>
          <ac:picMkLst>
            <pc:docMk/>
            <pc:sldMk cId="0" sldId="257"/>
            <ac:picMk id="20" creationId="{852CC6A9-C0B6-6876-1D46-F59A0DC0746D}"/>
          </ac:picMkLst>
        </pc:picChg>
      </pc:sldChg>
      <pc:sldChg chg="addSp delSp modSp add del mod">
        <pc:chgData name="Zain Iqbal" userId="30af8037-896f-4f62-af34-b38c0897f088" providerId="ADAL" clId="{AF31BC63-CB91-4585-A519-D82822310A67}" dt="2025-04-29T12:23:13.218" v="154" actId="47"/>
        <pc:sldMkLst>
          <pc:docMk/>
          <pc:sldMk cId="0" sldId="258"/>
        </pc:sldMkLst>
        <pc:spChg chg="add del mod">
          <ac:chgData name="Zain Iqbal" userId="30af8037-896f-4f62-af34-b38c0897f088" providerId="ADAL" clId="{AF31BC63-CB91-4585-A519-D82822310A67}" dt="2025-04-29T12:22:05.879" v="125" actId="164"/>
          <ac:spMkLst>
            <pc:docMk/>
            <pc:sldMk cId="0" sldId="258"/>
            <ac:spMk id="2" creationId="{00000000-0000-0000-0000-000000000000}"/>
          </ac:spMkLst>
        </pc:spChg>
        <pc:spChg chg="mod">
          <ac:chgData name="Zain Iqbal" userId="30af8037-896f-4f62-af34-b38c0897f088" providerId="ADAL" clId="{AF31BC63-CB91-4585-A519-D82822310A67}" dt="2025-04-29T12:22:05.879" v="125" actId="164"/>
          <ac:spMkLst>
            <pc:docMk/>
            <pc:sldMk cId="0" sldId="258"/>
            <ac:spMk id="5" creationId="{00000000-0000-0000-0000-000000000000}"/>
          </ac:spMkLst>
        </pc:spChg>
        <pc:grpChg chg="add del mod">
          <ac:chgData name="Zain Iqbal" userId="30af8037-896f-4f62-af34-b38c0897f088" providerId="ADAL" clId="{AF31BC63-CB91-4585-A519-D82822310A67}" dt="2025-04-29T12:22:07.668" v="126" actId="21"/>
          <ac:grpSpMkLst>
            <pc:docMk/>
            <pc:sldMk cId="0" sldId="258"/>
            <ac:grpSpMk id="4" creationId="{48649373-DAD2-204A-067E-0F99F0E923F5}"/>
          </ac:grpSpMkLst>
        </pc:grpChg>
      </pc:sldChg>
      <pc:sldChg chg="addSp modSp add mod">
        <pc:chgData name="Zain Iqbal" userId="30af8037-896f-4f62-af34-b38c0897f088" providerId="ADAL" clId="{AF31BC63-CB91-4585-A519-D82822310A67}" dt="2025-04-29T12:29:45.127" v="165" actId="1076"/>
        <pc:sldMkLst>
          <pc:docMk/>
          <pc:sldMk cId="70608836" sldId="259"/>
        </pc:sldMkLst>
        <pc:spChg chg="add mod">
          <ac:chgData name="Zain Iqbal" userId="30af8037-896f-4f62-af34-b38c0897f088" providerId="ADAL" clId="{AF31BC63-CB91-4585-A519-D82822310A67}" dt="2025-04-29T12:17:20.412" v="53"/>
          <ac:spMkLst>
            <pc:docMk/>
            <pc:sldMk cId="70608836" sldId="259"/>
            <ac:spMk id="10" creationId="{4D48B9A3-F008-E202-1020-7D7BCC2B7EFD}"/>
          </ac:spMkLst>
        </pc:spChg>
        <pc:picChg chg="mod">
          <ac:chgData name="Zain Iqbal" userId="30af8037-896f-4f62-af34-b38c0897f088" providerId="ADAL" clId="{AF31BC63-CB91-4585-A519-D82822310A67}" dt="2025-04-29T12:17:26.289" v="54" actId="14100"/>
          <ac:picMkLst>
            <pc:docMk/>
            <pc:sldMk cId="70608836" sldId="259"/>
            <ac:picMk id="2" creationId="{01E76000-76DB-1C1C-EC9D-50B1ED83CF94}"/>
          </ac:picMkLst>
        </pc:picChg>
        <pc:picChg chg="add mod">
          <ac:chgData name="Zain Iqbal" userId="30af8037-896f-4f62-af34-b38c0897f088" providerId="ADAL" clId="{AF31BC63-CB91-4585-A519-D82822310A67}" dt="2025-04-29T12:29:45.127" v="165" actId="1076"/>
          <ac:picMkLst>
            <pc:docMk/>
            <pc:sldMk cId="70608836" sldId="259"/>
            <ac:picMk id="11" creationId="{89972798-DEF0-9E07-18E1-2060B18F68AC}"/>
          </ac:picMkLst>
        </pc:picChg>
      </pc:sldChg>
      <pc:sldChg chg="add del">
        <pc:chgData name="Zain Iqbal" userId="30af8037-896f-4f62-af34-b38c0897f088" providerId="ADAL" clId="{AF31BC63-CB91-4585-A519-D82822310A67}" dt="2025-04-29T12:16:30.295" v="43" actId="2890"/>
        <pc:sldMkLst>
          <pc:docMk/>
          <pc:sldMk cId="3396055300" sldId="259"/>
        </pc:sldMkLst>
      </pc:sldChg>
      <pc:sldChg chg="addSp modSp add mod">
        <pc:chgData name="Zain Iqbal" userId="30af8037-896f-4f62-af34-b38c0897f088" providerId="ADAL" clId="{AF31BC63-CB91-4585-A519-D82822310A67}" dt="2025-04-29T12:18:43.103" v="73" actId="14100"/>
        <pc:sldMkLst>
          <pc:docMk/>
          <pc:sldMk cId="3200502147" sldId="260"/>
        </pc:sldMkLst>
        <pc:spChg chg="add mod">
          <ac:chgData name="Zain Iqbal" userId="30af8037-896f-4f62-af34-b38c0897f088" providerId="ADAL" clId="{AF31BC63-CB91-4585-A519-D82822310A67}" dt="2025-04-29T12:18:33.192" v="71" actId="1076"/>
          <ac:spMkLst>
            <pc:docMk/>
            <pc:sldMk cId="3200502147" sldId="260"/>
            <ac:spMk id="10" creationId="{7C646EC8-608F-4677-FA79-7B3A12913F78}"/>
          </ac:spMkLst>
        </pc:spChg>
        <pc:spChg chg="add mod">
          <ac:chgData name="Zain Iqbal" userId="30af8037-896f-4f62-af34-b38c0897f088" providerId="ADAL" clId="{AF31BC63-CB91-4585-A519-D82822310A67}" dt="2025-04-29T12:18:33.192" v="71" actId="1076"/>
          <ac:spMkLst>
            <pc:docMk/>
            <pc:sldMk cId="3200502147" sldId="260"/>
            <ac:spMk id="11" creationId="{B4F0A86B-4774-0806-3C63-5B918AAF4B70}"/>
          </ac:spMkLst>
        </pc:spChg>
        <pc:grpChg chg="mod">
          <ac:chgData name="Zain Iqbal" userId="30af8037-896f-4f62-af34-b38c0897f088" providerId="ADAL" clId="{AF31BC63-CB91-4585-A519-D82822310A67}" dt="2025-04-29T12:18:43.103" v="73" actId="14100"/>
          <ac:grpSpMkLst>
            <pc:docMk/>
            <pc:sldMk cId="3200502147" sldId="260"/>
            <ac:grpSpMk id="9" creationId="{2FD01D02-32EE-8273-A23D-90EE0268F984}"/>
          </ac:grpSpMkLst>
        </pc:grpChg>
        <pc:picChg chg="mod">
          <ac:chgData name="Zain Iqbal" userId="30af8037-896f-4f62-af34-b38c0897f088" providerId="ADAL" clId="{AF31BC63-CB91-4585-A519-D82822310A67}" dt="2025-04-29T12:18:39.176" v="72" actId="14100"/>
          <ac:picMkLst>
            <pc:docMk/>
            <pc:sldMk cId="3200502147" sldId="260"/>
            <ac:picMk id="2" creationId="{CD57D052-678A-412D-EF72-6698A7FCB441}"/>
          </ac:picMkLst>
        </pc:picChg>
        <pc:picChg chg="add mod">
          <ac:chgData name="Zain Iqbal" userId="30af8037-896f-4f62-af34-b38c0897f088" providerId="ADAL" clId="{AF31BC63-CB91-4585-A519-D82822310A67}" dt="2025-04-29T12:18:33.192" v="71" actId="1076"/>
          <ac:picMkLst>
            <pc:docMk/>
            <pc:sldMk cId="3200502147" sldId="260"/>
            <ac:picMk id="12" creationId="{860C476B-EBF7-CCEE-C051-E9F60055567D}"/>
          </ac:picMkLst>
        </pc:picChg>
      </pc:sldChg>
      <pc:sldChg chg="add del">
        <pc:chgData name="Zain Iqbal" userId="30af8037-896f-4f62-af34-b38c0897f088" providerId="ADAL" clId="{AF31BC63-CB91-4585-A519-D82822310A67}" dt="2025-04-29T12:21:36.409" v="117" actId="47"/>
        <pc:sldMkLst>
          <pc:docMk/>
          <pc:sldMk cId="48272622" sldId="261"/>
        </pc:sldMkLst>
      </pc:sldChg>
      <pc:sldChg chg="addSp delSp modSp add mod modAnim">
        <pc:chgData name="Zain Iqbal" userId="30af8037-896f-4f62-af34-b38c0897f088" providerId="ADAL" clId="{AF31BC63-CB91-4585-A519-D82822310A67}" dt="2025-04-29T12:32:49.608" v="180" actId="1076"/>
        <pc:sldMkLst>
          <pc:docMk/>
          <pc:sldMk cId="1289287175" sldId="262"/>
        </pc:sldMkLst>
        <pc:spChg chg="add mod">
          <ac:chgData name="Zain Iqbal" userId="30af8037-896f-4f62-af34-b38c0897f088" providerId="ADAL" clId="{AF31BC63-CB91-4585-A519-D82822310A67}" dt="2025-04-29T12:19:07.247" v="74"/>
          <ac:spMkLst>
            <pc:docMk/>
            <pc:sldMk cId="1289287175" sldId="262"/>
            <ac:spMk id="10" creationId="{FD148CCD-5245-394D-8525-A5D1A85797C5}"/>
          </ac:spMkLst>
        </pc:spChg>
        <pc:spChg chg="add mod">
          <ac:chgData name="Zain Iqbal" userId="30af8037-896f-4f62-af34-b38c0897f088" providerId="ADAL" clId="{AF31BC63-CB91-4585-A519-D82822310A67}" dt="2025-04-29T12:19:07.247" v="74"/>
          <ac:spMkLst>
            <pc:docMk/>
            <pc:sldMk cId="1289287175" sldId="262"/>
            <ac:spMk id="11" creationId="{7CB89512-7375-BBB0-4445-449AD52955C1}"/>
          </ac:spMkLst>
        </pc:spChg>
        <pc:picChg chg="add del mod">
          <ac:chgData name="Zain Iqbal" userId="30af8037-896f-4f62-af34-b38c0897f088" providerId="ADAL" clId="{AF31BC63-CB91-4585-A519-D82822310A67}" dt="2025-04-29T12:32:36.447" v="174" actId="478"/>
          <ac:picMkLst>
            <pc:docMk/>
            <pc:sldMk cId="1289287175" sldId="262"/>
            <ac:picMk id="12" creationId="{B3AB6A89-CE5B-752E-2230-654A9AA2442D}"/>
          </ac:picMkLst>
        </pc:picChg>
        <pc:picChg chg="add del mod">
          <ac:chgData name="Zain Iqbal" userId="30af8037-896f-4f62-af34-b38c0897f088" providerId="ADAL" clId="{AF31BC63-CB91-4585-A519-D82822310A67}" dt="2025-04-29T12:31:17.814" v="171" actId="478"/>
          <ac:picMkLst>
            <pc:docMk/>
            <pc:sldMk cId="1289287175" sldId="262"/>
            <ac:picMk id="14" creationId="{2A86AB4E-388D-5E34-C9CA-11245CC99A92}"/>
          </ac:picMkLst>
        </pc:picChg>
        <pc:picChg chg="add mod">
          <ac:chgData name="Zain Iqbal" userId="30af8037-896f-4f62-af34-b38c0897f088" providerId="ADAL" clId="{AF31BC63-CB91-4585-A519-D82822310A67}" dt="2025-04-29T12:32:49.608" v="180" actId="1076"/>
          <ac:picMkLst>
            <pc:docMk/>
            <pc:sldMk cId="1289287175" sldId="262"/>
            <ac:picMk id="16" creationId="{6396DF7F-32D1-6D95-ED81-76DBC5E0F5B9}"/>
          </ac:picMkLst>
        </pc:picChg>
      </pc:sldChg>
      <pc:sldChg chg="addSp modSp add mod modAnim">
        <pc:chgData name="Zain Iqbal" userId="30af8037-896f-4f62-af34-b38c0897f088" providerId="ADAL" clId="{AF31BC63-CB91-4585-A519-D82822310A67}" dt="2025-04-29T12:20:01.262" v="95" actId="5793"/>
        <pc:sldMkLst>
          <pc:docMk/>
          <pc:sldMk cId="2024261933" sldId="263"/>
        </pc:sldMkLst>
        <pc:spChg chg="add mod">
          <ac:chgData name="Zain Iqbal" userId="30af8037-896f-4f62-af34-b38c0897f088" providerId="ADAL" clId="{AF31BC63-CB91-4585-A519-D82822310A67}" dt="2025-04-29T12:19:23.321" v="75"/>
          <ac:spMkLst>
            <pc:docMk/>
            <pc:sldMk cId="2024261933" sldId="263"/>
            <ac:spMk id="10" creationId="{BBF7DA17-81BA-442B-C782-A00D4A5D70DE}"/>
          </ac:spMkLst>
        </pc:spChg>
        <pc:spChg chg="add mod">
          <ac:chgData name="Zain Iqbal" userId="30af8037-896f-4f62-af34-b38c0897f088" providerId="ADAL" clId="{AF31BC63-CB91-4585-A519-D82822310A67}" dt="2025-04-29T12:19:23.321" v="75"/>
          <ac:spMkLst>
            <pc:docMk/>
            <pc:sldMk cId="2024261933" sldId="263"/>
            <ac:spMk id="11" creationId="{68F18D04-7AD6-5A0D-3C47-4B0C4DF0E2E3}"/>
          </ac:spMkLst>
        </pc:spChg>
        <pc:spChg chg="add mod">
          <ac:chgData name="Zain Iqbal" userId="30af8037-896f-4f62-af34-b38c0897f088" providerId="ADAL" clId="{AF31BC63-CB91-4585-A519-D82822310A67}" dt="2025-04-29T12:20:01.262" v="95" actId="5793"/>
          <ac:spMkLst>
            <pc:docMk/>
            <pc:sldMk cId="2024261933" sldId="263"/>
            <ac:spMk id="13" creationId="{BC8051D2-7F63-D24B-D800-6CFD794A4A49}"/>
          </ac:spMkLst>
        </pc:spChg>
        <pc:grpChg chg="mod">
          <ac:chgData name="Zain Iqbal" userId="30af8037-896f-4f62-af34-b38c0897f088" providerId="ADAL" clId="{AF31BC63-CB91-4585-A519-D82822310A67}" dt="2025-04-29T12:19:52.256" v="80" actId="14100"/>
          <ac:grpSpMkLst>
            <pc:docMk/>
            <pc:sldMk cId="2024261933" sldId="263"/>
            <ac:grpSpMk id="9" creationId="{EA3043BC-94A7-B604-F006-286268876A23}"/>
          </ac:grpSpMkLst>
        </pc:grpChg>
        <pc:picChg chg="mod">
          <ac:chgData name="Zain Iqbal" userId="30af8037-896f-4f62-af34-b38c0897f088" providerId="ADAL" clId="{AF31BC63-CB91-4585-A519-D82822310A67}" dt="2025-04-29T12:19:49.323" v="79" actId="14100"/>
          <ac:picMkLst>
            <pc:docMk/>
            <pc:sldMk cId="2024261933" sldId="263"/>
            <ac:picMk id="2" creationId="{7B68CFA4-21E3-CB67-D2E5-DB0C7B092651}"/>
          </ac:picMkLst>
        </pc:picChg>
        <pc:picChg chg="add mod">
          <ac:chgData name="Zain Iqbal" userId="30af8037-896f-4f62-af34-b38c0897f088" providerId="ADAL" clId="{AF31BC63-CB91-4585-A519-D82822310A67}" dt="2025-04-29T12:19:23.321" v="75"/>
          <ac:picMkLst>
            <pc:docMk/>
            <pc:sldMk cId="2024261933" sldId="263"/>
            <ac:picMk id="12" creationId="{A3BACFA0-6DED-827E-A829-09D1CC832427}"/>
          </ac:picMkLst>
        </pc:picChg>
        <pc:picChg chg="add mod">
          <ac:chgData name="Zain Iqbal" userId="30af8037-896f-4f62-af34-b38c0897f088" providerId="ADAL" clId="{AF31BC63-CB91-4585-A519-D82822310A67}" dt="2025-04-29T12:19:45.415" v="78" actId="1076"/>
          <ac:picMkLst>
            <pc:docMk/>
            <pc:sldMk cId="2024261933" sldId="263"/>
            <ac:picMk id="14" creationId="{72A41398-DFB1-290B-A261-3287A236395E}"/>
          </ac:picMkLst>
        </pc:picChg>
        <pc:picChg chg="add mod">
          <ac:chgData name="Zain Iqbal" userId="30af8037-896f-4f62-af34-b38c0897f088" providerId="ADAL" clId="{AF31BC63-CB91-4585-A519-D82822310A67}" dt="2025-04-29T12:19:45.415" v="78" actId="1076"/>
          <ac:picMkLst>
            <pc:docMk/>
            <pc:sldMk cId="2024261933" sldId="263"/>
            <ac:picMk id="15" creationId="{5DDFC766-B67B-3C19-290B-EE1BC9C23643}"/>
          </ac:picMkLst>
        </pc:picChg>
        <pc:picChg chg="add mod">
          <ac:chgData name="Zain Iqbal" userId="30af8037-896f-4f62-af34-b38c0897f088" providerId="ADAL" clId="{AF31BC63-CB91-4585-A519-D82822310A67}" dt="2025-04-29T12:19:45.415" v="78" actId="1076"/>
          <ac:picMkLst>
            <pc:docMk/>
            <pc:sldMk cId="2024261933" sldId="263"/>
            <ac:picMk id="16" creationId="{4D349DD3-760E-D13F-C44F-7424C2410941}"/>
          </ac:picMkLst>
        </pc:picChg>
      </pc:sldChg>
      <pc:sldChg chg="addSp modSp add mod modAnim">
        <pc:chgData name="Zain Iqbal" userId="30af8037-896f-4f62-af34-b38c0897f088" providerId="ADAL" clId="{AF31BC63-CB91-4585-A519-D82822310A67}" dt="2025-04-29T12:20:34.142" v="101" actId="1076"/>
        <pc:sldMkLst>
          <pc:docMk/>
          <pc:sldMk cId="3022096956" sldId="264"/>
        </pc:sldMkLst>
        <pc:spChg chg="add mod">
          <ac:chgData name="Zain Iqbal" userId="30af8037-896f-4f62-af34-b38c0897f088" providerId="ADAL" clId="{AF31BC63-CB91-4585-A519-D82822310A67}" dt="2025-04-29T12:20:34.142" v="101" actId="1076"/>
          <ac:spMkLst>
            <pc:docMk/>
            <pc:sldMk cId="3022096956" sldId="264"/>
            <ac:spMk id="10" creationId="{AED47AAB-FB22-1213-44CF-6633D7291187}"/>
          </ac:spMkLst>
        </pc:spChg>
        <pc:grpChg chg="mod">
          <ac:chgData name="Zain Iqbal" userId="30af8037-896f-4f62-af34-b38c0897f088" providerId="ADAL" clId="{AF31BC63-CB91-4585-A519-D82822310A67}" dt="2025-04-29T12:20:20.729" v="97" actId="14100"/>
          <ac:grpSpMkLst>
            <pc:docMk/>
            <pc:sldMk cId="3022096956" sldId="264"/>
            <ac:grpSpMk id="9" creationId="{9E027B1C-B84E-542A-9EF2-0D969FA57F88}"/>
          </ac:grpSpMkLst>
        </pc:grpChg>
        <pc:picChg chg="mod">
          <ac:chgData name="Zain Iqbal" userId="30af8037-896f-4f62-af34-b38c0897f088" providerId="ADAL" clId="{AF31BC63-CB91-4585-A519-D82822310A67}" dt="2025-04-29T12:20:17.384" v="96" actId="14100"/>
          <ac:picMkLst>
            <pc:docMk/>
            <pc:sldMk cId="3022096956" sldId="264"/>
            <ac:picMk id="2" creationId="{6B843C57-5543-08A6-9796-464ECB89EB3C}"/>
          </ac:picMkLst>
        </pc:picChg>
        <pc:picChg chg="add mod">
          <ac:chgData name="Zain Iqbal" userId="30af8037-896f-4f62-af34-b38c0897f088" providerId="ADAL" clId="{AF31BC63-CB91-4585-A519-D82822310A67}" dt="2025-04-29T12:20:28.085" v="100" actId="14100"/>
          <ac:picMkLst>
            <pc:docMk/>
            <pc:sldMk cId="3022096956" sldId="264"/>
            <ac:picMk id="11" creationId="{BE155477-34A3-DC34-32EB-0E511AAD9B56}"/>
          </ac:picMkLst>
        </pc:picChg>
      </pc:sldChg>
      <pc:sldChg chg="addSp modSp add mod">
        <pc:chgData name="Zain Iqbal" userId="30af8037-896f-4f62-af34-b38c0897f088" providerId="ADAL" clId="{AF31BC63-CB91-4585-A519-D82822310A67}" dt="2025-04-29T12:21:01.284" v="111" actId="1076"/>
        <pc:sldMkLst>
          <pc:docMk/>
          <pc:sldMk cId="1945347470" sldId="265"/>
        </pc:sldMkLst>
        <pc:spChg chg="add mod">
          <ac:chgData name="Zain Iqbal" userId="30af8037-896f-4f62-af34-b38c0897f088" providerId="ADAL" clId="{AF31BC63-CB91-4585-A519-D82822310A67}" dt="2025-04-29T12:20:59.722" v="110" actId="1076"/>
          <ac:spMkLst>
            <pc:docMk/>
            <pc:sldMk cId="1945347470" sldId="265"/>
            <ac:spMk id="10" creationId="{16623945-A874-EB92-2212-B0AADAA040C1}"/>
          </ac:spMkLst>
        </pc:spChg>
        <pc:picChg chg="add mod">
          <ac:chgData name="Zain Iqbal" userId="30af8037-896f-4f62-af34-b38c0897f088" providerId="ADAL" clId="{AF31BC63-CB91-4585-A519-D82822310A67}" dt="2025-04-29T12:21:01.284" v="111" actId="1076"/>
          <ac:picMkLst>
            <pc:docMk/>
            <pc:sldMk cId="1945347470" sldId="265"/>
            <ac:picMk id="11" creationId="{A764D100-38A8-3A73-2938-7EFCF910D8E1}"/>
          </ac:picMkLst>
        </pc:picChg>
      </pc:sldChg>
      <pc:sldChg chg="addSp modSp add mod modAnim">
        <pc:chgData name="Zain Iqbal" userId="30af8037-896f-4f62-af34-b38c0897f088" providerId="ADAL" clId="{AF31BC63-CB91-4585-A519-D82822310A67}" dt="2025-04-29T12:21:20.553" v="114" actId="14100"/>
        <pc:sldMkLst>
          <pc:docMk/>
          <pc:sldMk cId="349446418" sldId="266"/>
        </pc:sldMkLst>
        <pc:spChg chg="add mod">
          <ac:chgData name="Zain Iqbal" userId="30af8037-896f-4f62-af34-b38c0897f088" providerId="ADAL" clId="{AF31BC63-CB91-4585-A519-D82822310A67}" dt="2025-04-29T12:21:17.026" v="113" actId="1076"/>
          <ac:spMkLst>
            <pc:docMk/>
            <pc:sldMk cId="349446418" sldId="266"/>
            <ac:spMk id="10" creationId="{B0DF56F8-DF06-112B-B7DE-6B7F111D2BBA}"/>
          </ac:spMkLst>
        </pc:spChg>
        <pc:spChg chg="add mod">
          <ac:chgData name="Zain Iqbal" userId="30af8037-896f-4f62-af34-b38c0897f088" providerId="ADAL" clId="{AF31BC63-CB91-4585-A519-D82822310A67}" dt="2025-04-29T12:21:17.026" v="113" actId="1076"/>
          <ac:spMkLst>
            <pc:docMk/>
            <pc:sldMk cId="349446418" sldId="266"/>
            <ac:spMk id="11" creationId="{C954FEFE-26D5-6484-F4AF-827CCF28683E}"/>
          </ac:spMkLst>
        </pc:spChg>
        <pc:picChg chg="mod">
          <ac:chgData name="Zain Iqbal" userId="30af8037-896f-4f62-af34-b38c0897f088" providerId="ADAL" clId="{AF31BC63-CB91-4585-A519-D82822310A67}" dt="2025-04-29T12:21:20.553" v="114" actId="14100"/>
          <ac:picMkLst>
            <pc:docMk/>
            <pc:sldMk cId="349446418" sldId="266"/>
            <ac:picMk id="2" creationId="{5D4147A4-FCFE-FD51-BD16-7B7983C97659}"/>
          </ac:picMkLst>
        </pc:picChg>
      </pc:sldChg>
      <pc:sldChg chg="addSp delSp modSp add mod">
        <pc:chgData name="Zain Iqbal" userId="30af8037-896f-4f62-af34-b38c0897f088" providerId="ADAL" clId="{AF31BC63-CB91-4585-A519-D82822310A67}" dt="2025-04-29T12:23:09.723" v="153" actId="1076"/>
        <pc:sldMkLst>
          <pc:docMk/>
          <pc:sldMk cId="539073742" sldId="267"/>
        </pc:sldMkLst>
        <pc:spChg chg="add mod">
          <ac:chgData name="Zain Iqbal" userId="30af8037-896f-4f62-af34-b38c0897f088" providerId="ADAL" clId="{AF31BC63-CB91-4585-A519-D82822310A67}" dt="2025-04-29T12:21:31.454" v="115"/>
          <ac:spMkLst>
            <pc:docMk/>
            <pc:sldMk cId="539073742" sldId="267"/>
            <ac:spMk id="10" creationId="{026DF0CA-2AC4-3B70-B787-46BE8778D15D}"/>
          </ac:spMkLst>
        </pc:spChg>
        <pc:spChg chg="add mod">
          <ac:chgData name="Zain Iqbal" userId="30af8037-896f-4f62-af34-b38c0897f088" providerId="ADAL" clId="{AF31BC63-CB91-4585-A519-D82822310A67}" dt="2025-04-29T12:21:47.128" v="121"/>
          <ac:spMkLst>
            <pc:docMk/>
            <pc:sldMk cId="539073742" sldId="267"/>
            <ac:spMk id="12" creationId="{00000000-0000-0000-0000-000000000000}"/>
          </ac:spMkLst>
        </pc:spChg>
        <pc:spChg chg="mod">
          <ac:chgData name="Zain Iqbal" userId="30af8037-896f-4f62-af34-b38c0897f088" providerId="ADAL" clId="{AF31BC63-CB91-4585-A519-D82822310A67}" dt="2025-04-29T12:22:09.074" v="127"/>
          <ac:spMkLst>
            <pc:docMk/>
            <pc:sldMk cId="539073742" sldId="267"/>
            <ac:spMk id="14" creationId="{00000000-0000-0000-0000-000000000000}"/>
          </ac:spMkLst>
        </pc:spChg>
        <pc:spChg chg="mod">
          <ac:chgData name="Zain Iqbal" userId="30af8037-896f-4f62-af34-b38c0897f088" providerId="ADAL" clId="{AF31BC63-CB91-4585-A519-D82822310A67}" dt="2025-04-29T12:23:09.723" v="153" actId="1076"/>
          <ac:spMkLst>
            <pc:docMk/>
            <pc:sldMk cId="539073742" sldId="267"/>
            <ac:spMk id="15" creationId="{00000000-0000-0000-0000-000000000000}"/>
          </ac:spMkLst>
        </pc:spChg>
        <pc:grpChg chg="add mod">
          <ac:chgData name="Zain Iqbal" userId="30af8037-896f-4f62-af34-b38c0897f088" providerId="ADAL" clId="{AF31BC63-CB91-4585-A519-D82822310A67}" dt="2025-04-29T12:23:01.383" v="151" actId="1076"/>
          <ac:grpSpMkLst>
            <pc:docMk/>
            <pc:sldMk cId="539073742" sldId="267"/>
            <ac:grpSpMk id="13" creationId="{48649373-DAD2-204A-067E-0F99F0E923F5}"/>
          </ac:grpSpMkLst>
        </pc:grpChg>
        <pc:picChg chg="add del">
          <ac:chgData name="Zain Iqbal" userId="30af8037-896f-4f62-af34-b38c0897f088" providerId="ADAL" clId="{AF31BC63-CB91-4585-A519-D82822310A67}" dt="2025-04-29T12:22:24.863" v="135" actId="478"/>
          <ac:picMkLst>
            <pc:docMk/>
            <pc:sldMk cId="539073742" sldId="267"/>
            <ac:picMk id="2" creationId="{14C30E55-836F-118C-75EE-113963E4BCC5}"/>
          </ac:picMkLst>
        </pc:picChg>
        <pc:picChg chg="add mod">
          <ac:chgData name="Zain Iqbal" userId="30af8037-896f-4f62-af34-b38c0897f088" providerId="ADAL" clId="{AF31BC63-CB91-4585-A519-D82822310A67}" dt="2025-04-29T12:21:31.454" v="115"/>
          <ac:picMkLst>
            <pc:docMk/>
            <pc:sldMk cId="539073742" sldId="267"/>
            <ac:picMk id="11" creationId="{ADE4A10D-C186-3074-9DDC-AF303518B001}"/>
          </ac:picMkLst>
        </pc:picChg>
      </pc:sldChg>
      <pc:sldChg chg="add del">
        <pc:chgData name="Zain Iqbal" userId="30af8037-896f-4f62-af34-b38c0897f088" providerId="ADAL" clId="{AF31BC63-CB91-4585-A519-D82822310A67}" dt="2025-04-29T12:21:35.669" v="116" actId="47"/>
        <pc:sldMkLst>
          <pc:docMk/>
          <pc:sldMk cId="4277984899" sldId="268"/>
        </pc:sldMkLst>
      </pc:sldChg>
      <pc:sldChg chg="addSp modSp add mod ord modAnim">
        <pc:chgData name="Zain Iqbal" userId="30af8037-896f-4f62-af34-b38c0897f088" providerId="ADAL" clId="{AF31BC63-CB91-4585-A519-D82822310A67}" dt="2025-04-29T12:30:36.291" v="166" actId="14826"/>
        <pc:sldMkLst>
          <pc:docMk/>
          <pc:sldMk cId="477844166" sldId="269"/>
        </pc:sldMkLst>
        <pc:spChg chg="add mod">
          <ac:chgData name="Zain Iqbal" userId="30af8037-896f-4f62-af34-b38c0897f088" providerId="ADAL" clId="{AF31BC63-CB91-4585-A519-D82822310A67}" dt="2025-04-29T12:18:07.902" v="65" actId="1076"/>
          <ac:spMkLst>
            <pc:docMk/>
            <pc:sldMk cId="477844166" sldId="269"/>
            <ac:spMk id="10" creationId="{8F6E2313-F6BB-07A7-79BE-8F87D7BECD67}"/>
          </ac:spMkLst>
        </pc:spChg>
        <pc:spChg chg="add mod">
          <ac:chgData name="Zain Iqbal" userId="30af8037-896f-4f62-af34-b38c0897f088" providerId="ADAL" clId="{AF31BC63-CB91-4585-A519-D82822310A67}" dt="2025-04-29T12:17:57.908" v="63"/>
          <ac:spMkLst>
            <pc:docMk/>
            <pc:sldMk cId="477844166" sldId="269"/>
            <ac:spMk id="12" creationId="{D2B36F91-9CDB-C81F-0632-B5430FC1F9D7}"/>
          </ac:spMkLst>
        </pc:spChg>
        <pc:picChg chg="add mod">
          <ac:chgData name="Zain Iqbal" userId="30af8037-896f-4f62-af34-b38c0897f088" providerId="ADAL" clId="{AF31BC63-CB91-4585-A519-D82822310A67}" dt="2025-04-29T12:30:36.291" v="166" actId="14826"/>
          <ac:picMkLst>
            <pc:docMk/>
            <pc:sldMk cId="477844166" sldId="269"/>
            <ac:picMk id="11" creationId="{6A30BFCC-955D-1383-C135-A73DCBDA206A}"/>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876" y="2125980"/>
            <a:ext cx="10368598" cy="1440180"/>
          </a:xfrm>
          <a:prstGeom prst="rect">
            <a:avLst/>
          </a:prstGeom>
        </p:spPr>
        <p:txBody>
          <a:bodyPr wrap="square" lIns="0" tIns="0" rIns="0" bIns="0">
            <a:spAutoFit/>
          </a:bodyPr>
          <a:lstStyle>
            <a:lvl1pPr>
              <a:defRPr sz="3000" b="1" i="0">
                <a:solidFill>
                  <a:srgbClr val="2F9B82"/>
                </a:solidFill>
                <a:latin typeface="Arial"/>
                <a:cs typeface="Arial"/>
              </a:defRPr>
            </a:lvl1pPr>
          </a:lstStyle>
          <a:p>
            <a:endParaRPr/>
          </a:p>
        </p:txBody>
      </p:sp>
      <p:sp>
        <p:nvSpPr>
          <p:cNvPr id="3" name="Holder 3"/>
          <p:cNvSpPr>
            <a:spLocks noGrp="1"/>
          </p:cNvSpPr>
          <p:nvPr>
            <p:ph type="subTitle" idx="4"/>
          </p:nvPr>
        </p:nvSpPr>
        <p:spPr>
          <a:xfrm>
            <a:off x="1829752" y="3840480"/>
            <a:ext cx="8538845"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4/30/2025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1" i="0">
                <a:solidFill>
                  <a:srgbClr val="2F9B82"/>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4/30/2025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1" i="0">
                <a:solidFill>
                  <a:srgbClr val="2F9B82"/>
                </a:solidFill>
                <a:latin typeface="Arial"/>
                <a:cs typeface="Arial"/>
              </a:defRPr>
            </a:lvl1pPr>
          </a:lstStyle>
          <a:p>
            <a:endParaRPr/>
          </a:p>
        </p:txBody>
      </p:sp>
      <p:sp>
        <p:nvSpPr>
          <p:cNvPr id="3" name="Holder 3"/>
          <p:cNvSpPr>
            <a:spLocks noGrp="1"/>
          </p:cNvSpPr>
          <p:nvPr>
            <p:ph sz="half" idx="2"/>
          </p:nvPr>
        </p:nvSpPr>
        <p:spPr>
          <a:xfrm>
            <a:off x="609917" y="1577340"/>
            <a:ext cx="5306282"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82150" y="1577340"/>
            <a:ext cx="5306282"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4/30/2025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9251994" y="359999"/>
            <a:ext cx="2538095" cy="2054860"/>
          </a:xfrm>
          <a:custGeom>
            <a:avLst/>
            <a:gdLst/>
            <a:ahLst/>
            <a:cxnLst/>
            <a:rect l="l" t="t" r="r" b="b"/>
            <a:pathLst>
              <a:path w="2538095" h="2054860">
                <a:moveTo>
                  <a:pt x="1269009" y="0"/>
                </a:moveTo>
                <a:lnTo>
                  <a:pt x="1210922" y="848"/>
                </a:lnTo>
                <a:lnTo>
                  <a:pt x="1153506" y="3368"/>
                </a:lnTo>
                <a:lnTo>
                  <a:pt x="1096816" y="7525"/>
                </a:lnTo>
                <a:lnTo>
                  <a:pt x="1040908" y="13281"/>
                </a:lnTo>
                <a:lnTo>
                  <a:pt x="985838" y="20601"/>
                </a:lnTo>
                <a:lnTo>
                  <a:pt x="931662" y="29448"/>
                </a:lnTo>
                <a:lnTo>
                  <a:pt x="878437" y="39784"/>
                </a:lnTo>
                <a:lnTo>
                  <a:pt x="826218" y="51576"/>
                </a:lnTo>
                <a:lnTo>
                  <a:pt x="775061" y="64785"/>
                </a:lnTo>
                <a:lnTo>
                  <a:pt x="725022" y="79375"/>
                </a:lnTo>
                <a:lnTo>
                  <a:pt x="676158" y="95310"/>
                </a:lnTo>
                <a:lnTo>
                  <a:pt x="628523" y="112554"/>
                </a:lnTo>
                <a:lnTo>
                  <a:pt x="582176" y="131071"/>
                </a:lnTo>
                <a:lnTo>
                  <a:pt x="537170" y="150823"/>
                </a:lnTo>
                <a:lnTo>
                  <a:pt x="493563" y="171775"/>
                </a:lnTo>
                <a:lnTo>
                  <a:pt x="451410" y="193890"/>
                </a:lnTo>
                <a:lnTo>
                  <a:pt x="410767" y="217132"/>
                </a:lnTo>
                <a:lnTo>
                  <a:pt x="371690" y="241465"/>
                </a:lnTo>
                <a:lnTo>
                  <a:pt x="334236" y="266851"/>
                </a:lnTo>
                <a:lnTo>
                  <a:pt x="298460" y="293255"/>
                </a:lnTo>
                <a:lnTo>
                  <a:pt x="264419" y="320641"/>
                </a:lnTo>
                <a:lnTo>
                  <a:pt x="232168" y="348972"/>
                </a:lnTo>
                <a:lnTo>
                  <a:pt x="201763" y="378211"/>
                </a:lnTo>
                <a:lnTo>
                  <a:pt x="173260" y="408322"/>
                </a:lnTo>
                <a:lnTo>
                  <a:pt x="146716" y="439270"/>
                </a:lnTo>
                <a:lnTo>
                  <a:pt x="122186" y="471017"/>
                </a:lnTo>
                <a:lnTo>
                  <a:pt x="99727" y="503527"/>
                </a:lnTo>
                <a:lnTo>
                  <a:pt x="79394" y="536764"/>
                </a:lnTo>
                <a:lnTo>
                  <a:pt x="61243" y="570691"/>
                </a:lnTo>
                <a:lnTo>
                  <a:pt x="31713" y="640471"/>
                </a:lnTo>
                <a:lnTo>
                  <a:pt x="11584" y="712577"/>
                </a:lnTo>
                <a:lnTo>
                  <a:pt x="1305" y="786716"/>
                </a:lnTo>
                <a:lnTo>
                  <a:pt x="0" y="824458"/>
                </a:lnTo>
                <a:lnTo>
                  <a:pt x="1305" y="862198"/>
                </a:lnTo>
                <a:lnTo>
                  <a:pt x="11584" y="936335"/>
                </a:lnTo>
                <a:lnTo>
                  <a:pt x="31713" y="1008440"/>
                </a:lnTo>
                <a:lnTo>
                  <a:pt x="61243" y="1078221"/>
                </a:lnTo>
                <a:lnTo>
                  <a:pt x="79394" y="1112149"/>
                </a:lnTo>
                <a:lnTo>
                  <a:pt x="99727" y="1145387"/>
                </a:lnTo>
                <a:lnTo>
                  <a:pt x="122186" y="1177898"/>
                </a:lnTo>
                <a:lnTo>
                  <a:pt x="146716" y="1209647"/>
                </a:lnTo>
                <a:lnTo>
                  <a:pt x="173260" y="1240596"/>
                </a:lnTo>
                <a:lnTo>
                  <a:pt x="201763" y="1270709"/>
                </a:lnTo>
                <a:lnTo>
                  <a:pt x="232168" y="1299951"/>
                </a:lnTo>
                <a:lnTo>
                  <a:pt x="264419" y="1328283"/>
                </a:lnTo>
                <a:lnTo>
                  <a:pt x="298460" y="1355672"/>
                </a:lnTo>
                <a:lnTo>
                  <a:pt x="334236" y="1382078"/>
                </a:lnTo>
                <a:lnTo>
                  <a:pt x="371690" y="1407467"/>
                </a:lnTo>
                <a:lnTo>
                  <a:pt x="410767" y="1431803"/>
                </a:lnTo>
                <a:lnTo>
                  <a:pt x="451410" y="1455047"/>
                </a:lnTo>
                <a:lnTo>
                  <a:pt x="493563" y="1477165"/>
                </a:lnTo>
                <a:lnTo>
                  <a:pt x="537170" y="1498120"/>
                </a:lnTo>
                <a:lnTo>
                  <a:pt x="582176" y="1517875"/>
                </a:lnTo>
                <a:lnTo>
                  <a:pt x="628523" y="1536394"/>
                </a:lnTo>
                <a:lnTo>
                  <a:pt x="676158" y="1553640"/>
                </a:lnTo>
                <a:lnTo>
                  <a:pt x="725022" y="1569578"/>
                </a:lnTo>
                <a:lnTo>
                  <a:pt x="775061" y="1584171"/>
                </a:lnTo>
                <a:lnTo>
                  <a:pt x="826218" y="1597382"/>
                </a:lnTo>
                <a:lnTo>
                  <a:pt x="878437" y="1609175"/>
                </a:lnTo>
                <a:lnTo>
                  <a:pt x="931662" y="1619514"/>
                </a:lnTo>
                <a:lnTo>
                  <a:pt x="985838" y="1628362"/>
                </a:lnTo>
                <a:lnTo>
                  <a:pt x="1040908" y="1635683"/>
                </a:lnTo>
                <a:lnTo>
                  <a:pt x="1096816" y="1641440"/>
                </a:lnTo>
                <a:lnTo>
                  <a:pt x="1153506" y="1645598"/>
                </a:lnTo>
                <a:lnTo>
                  <a:pt x="1210922" y="1648119"/>
                </a:lnTo>
                <a:lnTo>
                  <a:pt x="1269009" y="1648967"/>
                </a:lnTo>
                <a:lnTo>
                  <a:pt x="1321473" y="1648272"/>
                </a:lnTo>
                <a:lnTo>
                  <a:pt x="1373393" y="1646204"/>
                </a:lnTo>
                <a:lnTo>
                  <a:pt x="1424727" y="1642794"/>
                </a:lnTo>
                <a:lnTo>
                  <a:pt x="1475437" y="1638070"/>
                </a:lnTo>
                <a:lnTo>
                  <a:pt x="1525482" y="1632062"/>
                </a:lnTo>
                <a:lnTo>
                  <a:pt x="1574825" y="1624799"/>
                </a:lnTo>
                <a:lnTo>
                  <a:pt x="1600917" y="1652953"/>
                </a:lnTo>
                <a:lnTo>
                  <a:pt x="1628768" y="1681481"/>
                </a:lnTo>
                <a:lnTo>
                  <a:pt x="1658387" y="1710209"/>
                </a:lnTo>
                <a:lnTo>
                  <a:pt x="1689783" y="1738963"/>
                </a:lnTo>
                <a:lnTo>
                  <a:pt x="1722966" y="1767567"/>
                </a:lnTo>
                <a:lnTo>
                  <a:pt x="1757944" y="1795846"/>
                </a:lnTo>
                <a:lnTo>
                  <a:pt x="1794726" y="1823626"/>
                </a:lnTo>
                <a:lnTo>
                  <a:pt x="1833323" y="1850731"/>
                </a:lnTo>
                <a:lnTo>
                  <a:pt x="1873743" y="1876987"/>
                </a:lnTo>
                <a:lnTo>
                  <a:pt x="1915995" y="1902219"/>
                </a:lnTo>
                <a:lnTo>
                  <a:pt x="1960089" y="1926251"/>
                </a:lnTo>
                <a:lnTo>
                  <a:pt x="2006034" y="1948909"/>
                </a:lnTo>
                <a:lnTo>
                  <a:pt x="2053839" y="1970017"/>
                </a:lnTo>
                <a:lnTo>
                  <a:pt x="2103513" y="1989402"/>
                </a:lnTo>
                <a:lnTo>
                  <a:pt x="2155066" y="2006887"/>
                </a:lnTo>
                <a:lnTo>
                  <a:pt x="2208506" y="2022299"/>
                </a:lnTo>
                <a:lnTo>
                  <a:pt x="2263844" y="2035461"/>
                </a:lnTo>
                <a:lnTo>
                  <a:pt x="2321087" y="2046199"/>
                </a:lnTo>
                <a:lnTo>
                  <a:pt x="2380246" y="2054339"/>
                </a:lnTo>
                <a:lnTo>
                  <a:pt x="2229296" y="1942338"/>
                </a:lnTo>
                <a:lnTo>
                  <a:pt x="2143672" y="1845040"/>
                </a:lnTo>
                <a:lnTo>
                  <a:pt x="2091598" y="1708474"/>
                </a:lnTo>
                <a:lnTo>
                  <a:pt x="2041296" y="1478673"/>
                </a:lnTo>
                <a:lnTo>
                  <a:pt x="2090622" y="1452764"/>
                </a:lnTo>
                <a:lnTo>
                  <a:pt x="2137871" y="1425316"/>
                </a:lnTo>
                <a:lnTo>
                  <a:pt x="2182952" y="1396388"/>
                </a:lnTo>
                <a:lnTo>
                  <a:pt x="2225777" y="1366037"/>
                </a:lnTo>
                <a:lnTo>
                  <a:pt x="2266256" y="1334323"/>
                </a:lnTo>
                <a:lnTo>
                  <a:pt x="2304297" y="1301304"/>
                </a:lnTo>
                <a:lnTo>
                  <a:pt x="2339812" y="1267037"/>
                </a:lnTo>
                <a:lnTo>
                  <a:pt x="2372711" y="1231581"/>
                </a:lnTo>
                <a:lnTo>
                  <a:pt x="2402903" y="1194995"/>
                </a:lnTo>
                <a:lnTo>
                  <a:pt x="2430299" y="1157336"/>
                </a:lnTo>
                <a:lnTo>
                  <a:pt x="2454808" y="1118664"/>
                </a:lnTo>
                <a:lnTo>
                  <a:pt x="2476341" y="1079035"/>
                </a:lnTo>
                <a:lnTo>
                  <a:pt x="2494809" y="1038509"/>
                </a:lnTo>
                <a:lnTo>
                  <a:pt x="2510120" y="997144"/>
                </a:lnTo>
                <a:lnTo>
                  <a:pt x="2522185" y="954998"/>
                </a:lnTo>
                <a:lnTo>
                  <a:pt x="2530914" y="912130"/>
                </a:lnTo>
                <a:lnTo>
                  <a:pt x="2536218" y="868597"/>
                </a:lnTo>
                <a:lnTo>
                  <a:pt x="2538006" y="824458"/>
                </a:lnTo>
                <a:lnTo>
                  <a:pt x="2536700" y="786716"/>
                </a:lnTo>
                <a:lnTo>
                  <a:pt x="2526422" y="712577"/>
                </a:lnTo>
                <a:lnTo>
                  <a:pt x="2506295" y="640471"/>
                </a:lnTo>
                <a:lnTo>
                  <a:pt x="2476767" y="570691"/>
                </a:lnTo>
                <a:lnTo>
                  <a:pt x="2458617" y="536764"/>
                </a:lnTo>
                <a:lnTo>
                  <a:pt x="2438285" y="503527"/>
                </a:lnTo>
                <a:lnTo>
                  <a:pt x="2415827" y="471017"/>
                </a:lnTo>
                <a:lnTo>
                  <a:pt x="2391299" y="439270"/>
                </a:lnTo>
                <a:lnTo>
                  <a:pt x="2364756" y="408322"/>
                </a:lnTo>
                <a:lnTo>
                  <a:pt x="2336255" y="378211"/>
                </a:lnTo>
                <a:lnTo>
                  <a:pt x="2305852" y="348972"/>
                </a:lnTo>
                <a:lnTo>
                  <a:pt x="2273603" y="320641"/>
                </a:lnTo>
                <a:lnTo>
                  <a:pt x="2239562" y="293255"/>
                </a:lnTo>
                <a:lnTo>
                  <a:pt x="2203788" y="266851"/>
                </a:lnTo>
                <a:lnTo>
                  <a:pt x="2166335" y="241465"/>
                </a:lnTo>
                <a:lnTo>
                  <a:pt x="2127260" y="217132"/>
                </a:lnTo>
                <a:lnTo>
                  <a:pt x="2086619" y="193890"/>
                </a:lnTo>
                <a:lnTo>
                  <a:pt x="2044467" y="171775"/>
                </a:lnTo>
                <a:lnTo>
                  <a:pt x="2000860" y="150823"/>
                </a:lnTo>
                <a:lnTo>
                  <a:pt x="1955855" y="131071"/>
                </a:lnTo>
                <a:lnTo>
                  <a:pt x="1909508" y="112554"/>
                </a:lnTo>
                <a:lnTo>
                  <a:pt x="1861874" y="95310"/>
                </a:lnTo>
                <a:lnTo>
                  <a:pt x="1813010" y="79375"/>
                </a:lnTo>
                <a:lnTo>
                  <a:pt x="1762971" y="64785"/>
                </a:lnTo>
                <a:lnTo>
                  <a:pt x="1711814" y="51576"/>
                </a:lnTo>
                <a:lnTo>
                  <a:pt x="1659594" y="39784"/>
                </a:lnTo>
                <a:lnTo>
                  <a:pt x="1606368" y="29448"/>
                </a:lnTo>
                <a:lnTo>
                  <a:pt x="1552191" y="20601"/>
                </a:lnTo>
                <a:lnTo>
                  <a:pt x="1497120" y="13281"/>
                </a:lnTo>
                <a:lnTo>
                  <a:pt x="1441210" y="7525"/>
                </a:lnTo>
                <a:lnTo>
                  <a:pt x="1384518" y="3368"/>
                </a:lnTo>
                <a:lnTo>
                  <a:pt x="1327099" y="848"/>
                </a:lnTo>
                <a:lnTo>
                  <a:pt x="1269009" y="0"/>
                </a:lnTo>
                <a:close/>
              </a:path>
            </a:pathLst>
          </a:custGeom>
          <a:solidFill>
            <a:srgbClr val="C10077"/>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000" b="1" i="0">
                <a:solidFill>
                  <a:srgbClr val="2F9B82"/>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4/30/2025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4/30/2025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9251994" y="359999"/>
            <a:ext cx="2538095" cy="2054860"/>
          </a:xfrm>
          <a:custGeom>
            <a:avLst/>
            <a:gdLst/>
            <a:ahLst/>
            <a:cxnLst/>
            <a:rect l="l" t="t" r="r" b="b"/>
            <a:pathLst>
              <a:path w="2538095" h="2054860">
                <a:moveTo>
                  <a:pt x="1269009" y="0"/>
                </a:moveTo>
                <a:lnTo>
                  <a:pt x="1210922" y="848"/>
                </a:lnTo>
                <a:lnTo>
                  <a:pt x="1153506" y="3368"/>
                </a:lnTo>
                <a:lnTo>
                  <a:pt x="1096816" y="7525"/>
                </a:lnTo>
                <a:lnTo>
                  <a:pt x="1040908" y="13281"/>
                </a:lnTo>
                <a:lnTo>
                  <a:pt x="985838" y="20601"/>
                </a:lnTo>
                <a:lnTo>
                  <a:pt x="931662" y="29448"/>
                </a:lnTo>
                <a:lnTo>
                  <a:pt x="878437" y="39784"/>
                </a:lnTo>
                <a:lnTo>
                  <a:pt x="826218" y="51576"/>
                </a:lnTo>
                <a:lnTo>
                  <a:pt x="775061" y="64785"/>
                </a:lnTo>
                <a:lnTo>
                  <a:pt x="725022" y="79375"/>
                </a:lnTo>
                <a:lnTo>
                  <a:pt x="676158" y="95310"/>
                </a:lnTo>
                <a:lnTo>
                  <a:pt x="628523" y="112554"/>
                </a:lnTo>
                <a:lnTo>
                  <a:pt x="582176" y="131071"/>
                </a:lnTo>
                <a:lnTo>
                  <a:pt x="537170" y="150823"/>
                </a:lnTo>
                <a:lnTo>
                  <a:pt x="493563" y="171775"/>
                </a:lnTo>
                <a:lnTo>
                  <a:pt x="451410" y="193890"/>
                </a:lnTo>
                <a:lnTo>
                  <a:pt x="410767" y="217132"/>
                </a:lnTo>
                <a:lnTo>
                  <a:pt x="371690" y="241465"/>
                </a:lnTo>
                <a:lnTo>
                  <a:pt x="334236" y="266851"/>
                </a:lnTo>
                <a:lnTo>
                  <a:pt x="298460" y="293255"/>
                </a:lnTo>
                <a:lnTo>
                  <a:pt x="264419" y="320641"/>
                </a:lnTo>
                <a:lnTo>
                  <a:pt x="232168" y="348972"/>
                </a:lnTo>
                <a:lnTo>
                  <a:pt x="201763" y="378211"/>
                </a:lnTo>
                <a:lnTo>
                  <a:pt x="173260" y="408322"/>
                </a:lnTo>
                <a:lnTo>
                  <a:pt x="146716" y="439270"/>
                </a:lnTo>
                <a:lnTo>
                  <a:pt x="122186" y="471017"/>
                </a:lnTo>
                <a:lnTo>
                  <a:pt x="99727" y="503527"/>
                </a:lnTo>
                <a:lnTo>
                  <a:pt x="79394" y="536764"/>
                </a:lnTo>
                <a:lnTo>
                  <a:pt x="61243" y="570691"/>
                </a:lnTo>
                <a:lnTo>
                  <a:pt x="31713" y="640471"/>
                </a:lnTo>
                <a:lnTo>
                  <a:pt x="11584" y="712577"/>
                </a:lnTo>
                <a:lnTo>
                  <a:pt x="1305" y="786716"/>
                </a:lnTo>
                <a:lnTo>
                  <a:pt x="0" y="824458"/>
                </a:lnTo>
                <a:lnTo>
                  <a:pt x="1305" y="862198"/>
                </a:lnTo>
                <a:lnTo>
                  <a:pt x="11584" y="936335"/>
                </a:lnTo>
                <a:lnTo>
                  <a:pt x="31713" y="1008440"/>
                </a:lnTo>
                <a:lnTo>
                  <a:pt x="61243" y="1078221"/>
                </a:lnTo>
                <a:lnTo>
                  <a:pt x="79394" y="1112149"/>
                </a:lnTo>
                <a:lnTo>
                  <a:pt x="99727" y="1145387"/>
                </a:lnTo>
                <a:lnTo>
                  <a:pt x="122186" y="1177898"/>
                </a:lnTo>
                <a:lnTo>
                  <a:pt x="146716" y="1209647"/>
                </a:lnTo>
                <a:lnTo>
                  <a:pt x="173260" y="1240596"/>
                </a:lnTo>
                <a:lnTo>
                  <a:pt x="201763" y="1270709"/>
                </a:lnTo>
                <a:lnTo>
                  <a:pt x="232168" y="1299951"/>
                </a:lnTo>
                <a:lnTo>
                  <a:pt x="264419" y="1328283"/>
                </a:lnTo>
                <a:lnTo>
                  <a:pt x="298460" y="1355672"/>
                </a:lnTo>
                <a:lnTo>
                  <a:pt x="334236" y="1382078"/>
                </a:lnTo>
                <a:lnTo>
                  <a:pt x="371690" y="1407467"/>
                </a:lnTo>
                <a:lnTo>
                  <a:pt x="410767" y="1431803"/>
                </a:lnTo>
                <a:lnTo>
                  <a:pt x="451410" y="1455047"/>
                </a:lnTo>
                <a:lnTo>
                  <a:pt x="493563" y="1477165"/>
                </a:lnTo>
                <a:lnTo>
                  <a:pt x="537170" y="1498120"/>
                </a:lnTo>
                <a:lnTo>
                  <a:pt x="582176" y="1517875"/>
                </a:lnTo>
                <a:lnTo>
                  <a:pt x="628523" y="1536394"/>
                </a:lnTo>
                <a:lnTo>
                  <a:pt x="676158" y="1553640"/>
                </a:lnTo>
                <a:lnTo>
                  <a:pt x="725022" y="1569578"/>
                </a:lnTo>
                <a:lnTo>
                  <a:pt x="775061" y="1584171"/>
                </a:lnTo>
                <a:lnTo>
                  <a:pt x="826218" y="1597382"/>
                </a:lnTo>
                <a:lnTo>
                  <a:pt x="878437" y="1609175"/>
                </a:lnTo>
                <a:lnTo>
                  <a:pt x="931662" y="1619514"/>
                </a:lnTo>
                <a:lnTo>
                  <a:pt x="985838" y="1628362"/>
                </a:lnTo>
                <a:lnTo>
                  <a:pt x="1040908" y="1635683"/>
                </a:lnTo>
                <a:lnTo>
                  <a:pt x="1096816" y="1641440"/>
                </a:lnTo>
                <a:lnTo>
                  <a:pt x="1153506" y="1645598"/>
                </a:lnTo>
                <a:lnTo>
                  <a:pt x="1210922" y="1648119"/>
                </a:lnTo>
                <a:lnTo>
                  <a:pt x="1269009" y="1648967"/>
                </a:lnTo>
                <a:lnTo>
                  <a:pt x="1321473" y="1648272"/>
                </a:lnTo>
                <a:lnTo>
                  <a:pt x="1373393" y="1646204"/>
                </a:lnTo>
                <a:lnTo>
                  <a:pt x="1424727" y="1642794"/>
                </a:lnTo>
                <a:lnTo>
                  <a:pt x="1475437" y="1638070"/>
                </a:lnTo>
                <a:lnTo>
                  <a:pt x="1525482" y="1632062"/>
                </a:lnTo>
                <a:lnTo>
                  <a:pt x="1574825" y="1624799"/>
                </a:lnTo>
                <a:lnTo>
                  <a:pt x="1600917" y="1652953"/>
                </a:lnTo>
                <a:lnTo>
                  <a:pt x="1628768" y="1681481"/>
                </a:lnTo>
                <a:lnTo>
                  <a:pt x="1658387" y="1710209"/>
                </a:lnTo>
                <a:lnTo>
                  <a:pt x="1689783" y="1738963"/>
                </a:lnTo>
                <a:lnTo>
                  <a:pt x="1722966" y="1767567"/>
                </a:lnTo>
                <a:lnTo>
                  <a:pt x="1757944" y="1795846"/>
                </a:lnTo>
                <a:lnTo>
                  <a:pt x="1794726" y="1823626"/>
                </a:lnTo>
                <a:lnTo>
                  <a:pt x="1833323" y="1850731"/>
                </a:lnTo>
                <a:lnTo>
                  <a:pt x="1873743" y="1876987"/>
                </a:lnTo>
                <a:lnTo>
                  <a:pt x="1915995" y="1902219"/>
                </a:lnTo>
                <a:lnTo>
                  <a:pt x="1960089" y="1926251"/>
                </a:lnTo>
                <a:lnTo>
                  <a:pt x="2006034" y="1948909"/>
                </a:lnTo>
                <a:lnTo>
                  <a:pt x="2053839" y="1970017"/>
                </a:lnTo>
                <a:lnTo>
                  <a:pt x="2103513" y="1989402"/>
                </a:lnTo>
                <a:lnTo>
                  <a:pt x="2155066" y="2006887"/>
                </a:lnTo>
                <a:lnTo>
                  <a:pt x="2208506" y="2022299"/>
                </a:lnTo>
                <a:lnTo>
                  <a:pt x="2263844" y="2035461"/>
                </a:lnTo>
                <a:lnTo>
                  <a:pt x="2321087" y="2046199"/>
                </a:lnTo>
                <a:lnTo>
                  <a:pt x="2380246" y="2054339"/>
                </a:lnTo>
                <a:lnTo>
                  <a:pt x="2229296" y="1942338"/>
                </a:lnTo>
                <a:lnTo>
                  <a:pt x="2143672" y="1845040"/>
                </a:lnTo>
                <a:lnTo>
                  <a:pt x="2091598" y="1708474"/>
                </a:lnTo>
                <a:lnTo>
                  <a:pt x="2041296" y="1478673"/>
                </a:lnTo>
                <a:lnTo>
                  <a:pt x="2090622" y="1452764"/>
                </a:lnTo>
                <a:lnTo>
                  <a:pt x="2137871" y="1425316"/>
                </a:lnTo>
                <a:lnTo>
                  <a:pt x="2182952" y="1396388"/>
                </a:lnTo>
                <a:lnTo>
                  <a:pt x="2225777" y="1366037"/>
                </a:lnTo>
                <a:lnTo>
                  <a:pt x="2266256" y="1334323"/>
                </a:lnTo>
                <a:lnTo>
                  <a:pt x="2304297" y="1301304"/>
                </a:lnTo>
                <a:lnTo>
                  <a:pt x="2339812" y="1267037"/>
                </a:lnTo>
                <a:lnTo>
                  <a:pt x="2372711" y="1231581"/>
                </a:lnTo>
                <a:lnTo>
                  <a:pt x="2402903" y="1194995"/>
                </a:lnTo>
                <a:lnTo>
                  <a:pt x="2430299" y="1157336"/>
                </a:lnTo>
                <a:lnTo>
                  <a:pt x="2454808" y="1118664"/>
                </a:lnTo>
                <a:lnTo>
                  <a:pt x="2476341" y="1079035"/>
                </a:lnTo>
                <a:lnTo>
                  <a:pt x="2494809" y="1038509"/>
                </a:lnTo>
                <a:lnTo>
                  <a:pt x="2510120" y="997144"/>
                </a:lnTo>
                <a:lnTo>
                  <a:pt x="2522185" y="954998"/>
                </a:lnTo>
                <a:lnTo>
                  <a:pt x="2530914" y="912130"/>
                </a:lnTo>
                <a:lnTo>
                  <a:pt x="2536218" y="868597"/>
                </a:lnTo>
                <a:lnTo>
                  <a:pt x="2538006" y="824458"/>
                </a:lnTo>
                <a:lnTo>
                  <a:pt x="2536700" y="786716"/>
                </a:lnTo>
                <a:lnTo>
                  <a:pt x="2526422" y="712577"/>
                </a:lnTo>
                <a:lnTo>
                  <a:pt x="2506295" y="640471"/>
                </a:lnTo>
                <a:lnTo>
                  <a:pt x="2476767" y="570691"/>
                </a:lnTo>
                <a:lnTo>
                  <a:pt x="2458617" y="536764"/>
                </a:lnTo>
                <a:lnTo>
                  <a:pt x="2438285" y="503527"/>
                </a:lnTo>
                <a:lnTo>
                  <a:pt x="2415827" y="471017"/>
                </a:lnTo>
                <a:lnTo>
                  <a:pt x="2391299" y="439270"/>
                </a:lnTo>
                <a:lnTo>
                  <a:pt x="2364756" y="408322"/>
                </a:lnTo>
                <a:lnTo>
                  <a:pt x="2336255" y="378211"/>
                </a:lnTo>
                <a:lnTo>
                  <a:pt x="2305852" y="348972"/>
                </a:lnTo>
                <a:lnTo>
                  <a:pt x="2273603" y="320641"/>
                </a:lnTo>
                <a:lnTo>
                  <a:pt x="2239562" y="293255"/>
                </a:lnTo>
                <a:lnTo>
                  <a:pt x="2203788" y="266851"/>
                </a:lnTo>
                <a:lnTo>
                  <a:pt x="2166335" y="241465"/>
                </a:lnTo>
                <a:lnTo>
                  <a:pt x="2127260" y="217132"/>
                </a:lnTo>
                <a:lnTo>
                  <a:pt x="2086619" y="193890"/>
                </a:lnTo>
                <a:lnTo>
                  <a:pt x="2044467" y="171775"/>
                </a:lnTo>
                <a:lnTo>
                  <a:pt x="2000860" y="150823"/>
                </a:lnTo>
                <a:lnTo>
                  <a:pt x="1955855" y="131071"/>
                </a:lnTo>
                <a:lnTo>
                  <a:pt x="1909508" y="112554"/>
                </a:lnTo>
                <a:lnTo>
                  <a:pt x="1861874" y="95310"/>
                </a:lnTo>
                <a:lnTo>
                  <a:pt x="1813010" y="79375"/>
                </a:lnTo>
                <a:lnTo>
                  <a:pt x="1762971" y="64785"/>
                </a:lnTo>
                <a:lnTo>
                  <a:pt x="1711814" y="51576"/>
                </a:lnTo>
                <a:lnTo>
                  <a:pt x="1659594" y="39784"/>
                </a:lnTo>
                <a:lnTo>
                  <a:pt x="1606368" y="29448"/>
                </a:lnTo>
                <a:lnTo>
                  <a:pt x="1552191" y="20601"/>
                </a:lnTo>
                <a:lnTo>
                  <a:pt x="1497120" y="13281"/>
                </a:lnTo>
                <a:lnTo>
                  <a:pt x="1441210" y="7525"/>
                </a:lnTo>
                <a:lnTo>
                  <a:pt x="1384518" y="3368"/>
                </a:lnTo>
                <a:lnTo>
                  <a:pt x="1327099" y="848"/>
                </a:lnTo>
                <a:lnTo>
                  <a:pt x="1269009" y="0"/>
                </a:lnTo>
                <a:close/>
              </a:path>
            </a:pathLst>
          </a:custGeom>
          <a:solidFill>
            <a:srgbClr val="C10077"/>
          </a:solidFill>
        </p:spPr>
        <p:txBody>
          <a:bodyPr wrap="square" lIns="0" tIns="0" rIns="0" bIns="0" rtlCol="0"/>
          <a:lstStyle/>
          <a:p>
            <a:endParaRPr/>
          </a:p>
        </p:txBody>
      </p:sp>
      <p:sp>
        <p:nvSpPr>
          <p:cNvPr id="2" name="Holder 2"/>
          <p:cNvSpPr>
            <a:spLocks noGrp="1"/>
          </p:cNvSpPr>
          <p:nvPr>
            <p:ph type="title"/>
          </p:nvPr>
        </p:nvSpPr>
        <p:spPr>
          <a:xfrm>
            <a:off x="347300" y="1926678"/>
            <a:ext cx="7673340" cy="833119"/>
          </a:xfrm>
          <a:prstGeom prst="rect">
            <a:avLst/>
          </a:prstGeom>
        </p:spPr>
        <p:txBody>
          <a:bodyPr wrap="square" lIns="0" tIns="0" rIns="0" bIns="0">
            <a:spAutoFit/>
          </a:bodyPr>
          <a:lstStyle>
            <a:lvl1pPr>
              <a:defRPr sz="3000" b="1" i="0">
                <a:solidFill>
                  <a:srgbClr val="2F9B82"/>
                </a:solidFill>
                <a:latin typeface="Arial"/>
                <a:cs typeface="Arial"/>
              </a:defRPr>
            </a:lvl1pPr>
          </a:lstStyle>
          <a:p>
            <a:endParaRPr/>
          </a:p>
        </p:txBody>
      </p:sp>
      <p:sp>
        <p:nvSpPr>
          <p:cNvPr id="3" name="Holder 3"/>
          <p:cNvSpPr>
            <a:spLocks noGrp="1"/>
          </p:cNvSpPr>
          <p:nvPr>
            <p:ph type="body" idx="1"/>
          </p:nvPr>
        </p:nvSpPr>
        <p:spPr>
          <a:xfrm>
            <a:off x="609917" y="1577340"/>
            <a:ext cx="10978515"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7439" y="6377940"/>
            <a:ext cx="3903472"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917" y="6377940"/>
            <a:ext cx="28056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4/30/2025</a:t>
            </a:fld>
            <a:endParaRPr lang="en-US"/>
          </a:p>
        </p:txBody>
      </p:sp>
      <p:sp>
        <p:nvSpPr>
          <p:cNvPr id="6" name="Holder 6"/>
          <p:cNvSpPr>
            <a:spLocks noGrp="1"/>
          </p:cNvSpPr>
          <p:nvPr>
            <p:ph type="sldNum" sz="quarter" idx="7"/>
          </p:nvPr>
        </p:nvSpPr>
        <p:spPr>
          <a:xfrm>
            <a:off x="8782812" y="6377940"/>
            <a:ext cx="28056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5.xml"/><Relationship Id="rId5" Type="http://schemas.openxmlformats.org/officeDocument/2006/relationships/image" Target="../media/image6.jpe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5.xml"/><Relationship Id="rId5" Type="http://schemas.openxmlformats.org/officeDocument/2006/relationships/image" Target="../media/image7.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5.xml"/><Relationship Id="rId5" Type="http://schemas.openxmlformats.org/officeDocument/2006/relationships/image" Target="../media/image8.jp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5.xml"/><Relationship Id="rId5" Type="http://schemas.openxmlformats.org/officeDocument/2006/relationships/image" Target="../media/image9.jp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2.jpeg"/><Relationship Id="rId2" Type="http://schemas.openxmlformats.org/officeDocument/2006/relationships/image" Target="../media/image3.png"/><Relationship Id="rId1" Type="http://schemas.openxmlformats.org/officeDocument/2006/relationships/slideLayout" Target="../slideLayouts/slideLayout5.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5.xml"/><Relationship Id="rId5" Type="http://schemas.openxmlformats.org/officeDocument/2006/relationships/image" Target="../media/image13.jpe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400" y="3309950"/>
            <a:ext cx="11887200" cy="1218475"/>
          </a:xfrm>
          <a:prstGeom prst="rect">
            <a:avLst/>
          </a:prstGeom>
        </p:spPr>
        <p:txBody>
          <a:bodyPr vert="horz" wrap="square" lIns="0" tIns="12700" rIns="0" bIns="0" rtlCol="0">
            <a:spAutoFit/>
          </a:bodyPr>
          <a:lstStyle/>
          <a:p>
            <a:pPr marL="12700" algn="ctr">
              <a:lnSpc>
                <a:spcPts val="3540"/>
              </a:lnSpc>
              <a:spcBef>
                <a:spcPts val="100"/>
              </a:spcBef>
            </a:pPr>
            <a:r>
              <a:rPr sz="4400" spc="-75" dirty="0"/>
              <a:t>Relationships</a:t>
            </a:r>
            <a:r>
              <a:rPr sz="4400" spc="-135" dirty="0"/>
              <a:t> </a:t>
            </a:r>
            <a:r>
              <a:rPr sz="4400" spc="-45" dirty="0"/>
              <a:t>and</a:t>
            </a:r>
            <a:r>
              <a:rPr sz="4400" spc="-135" dirty="0"/>
              <a:t> </a:t>
            </a:r>
            <a:r>
              <a:rPr sz="4400" spc="-30" dirty="0"/>
              <a:t>Sex</a:t>
            </a:r>
            <a:r>
              <a:rPr sz="4400" spc="-135" dirty="0"/>
              <a:t> </a:t>
            </a:r>
            <a:r>
              <a:rPr sz="4400" spc="-75" dirty="0"/>
              <a:t>Education</a:t>
            </a:r>
            <a:r>
              <a:rPr sz="4400" spc="-135" dirty="0"/>
              <a:t> </a:t>
            </a:r>
            <a:r>
              <a:rPr sz="4400" spc="-40" dirty="0"/>
              <a:t>(RSE)</a:t>
            </a:r>
            <a:r>
              <a:rPr sz="4400" spc="-135" dirty="0"/>
              <a:t> </a:t>
            </a:r>
            <a:r>
              <a:rPr sz="4400" spc="-25" dirty="0"/>
              <a:t>Day</a:t>
            </a:r>
          </a:p>
          <a:p>
            <a:pPr marL="12700" algn="ctr">
              <a:lnSpc>
                <a:spcPts val="2820"/>
              </a:lnSpc>
            </a:pPr>
            <a:br>
              <a:rPr lang="en-GB" sz="4400" spc="-10" dirty="0">
                <a:solidFill>
                  <a:srgbClr val="7C2B80"/>
                </a:solidFill>
              </a:rPr>
            </a:br>
            <a:r>
              <a:rPr lang="en-GB" sz="4400" spc="-10" dirty="0">
                <a:solidFill>
                  <a:srgbClr val="7C2B80"/>
                </a:solidFill>
              </a:rPr>
              <a:t>RSE Day Assembly (Primary)</a:t>
            </a:r>
            <a:endParaRPr sz="4400" dirty="0"/>
          </a:p>
        </p:txBody>
      </p:sp>
      <p:pic>
        <p:nvPicPr>
          <p:cNvPr id="3" name="object 3"/>
          <p:cNvPicPr/>
          <p:nvPr/>
        </p:nvPicPr>
        <p:blipFill>
          <a:blip r:embed="rId2" cstate="print"/>
          <a:stretch>
            <a:fillRect/>
          </a:stretch>
        </p:blipFill>
        <p:spPr>
          <a:xfrm>
            <a:off x="2045561" y="3330003"/>
            <a:ext cx="9750284" cy="3527996"/>
          </a:xfrm>
          <a:prstGeom prst="rect">
            <a:avLst/>
          </a:prstGeom>
        </p:spPr>
      </p:pic>
      <p:pic>
        <p:nvPicPr>
          <p:cNvPr id="4" name="object 4"/>
          <p:cNvPicPr/>
          <p:nvPr/>
        </p:nvPicPr>
        <p:blipFill>
          <a:blip r:embed="rId3" cstate="print"/>
          <a:stretch>
            <a:fillRect/>
          </a:stretch>
        </p:blipFill>
        <p:spPr>
          <a:xfrm>
            <a:off x="360000" y="362865"/>
            <a:ext cx="3527990" cy="1506447"/>
          </a:xfrm>
          <a:prstGeom prst="rect">
            <a:avLst/>
          </a:prstGeom>
        </p:spPr>
      </p:pic>
      <p:sp>
        <p:nvSpPr>
          <p:cNvPr id="5" name="object 5"/>
          <p:cNvSpPr txBox="1"/>
          <p:nvPr/>
        </p:nvSpPr>
        <p:spPr>
          <a:xfrm>
            <a:off x="9906000" y="837577"/>
            <a:ext cx="1263015" cy="345440"/>
          </a:xfrm>
          <a:prstGeom prst="rect">
            <a:avLst/>
          </a:prstGeom>
        </p:spPr>
        <p:txBody>
          <a:bodyPr vert="horz" wrap="square" lIns="0" tIns="12700" rIns="0" bIns="0" rtlCol="0">
            <a:spAutoFit/>
          </a:bodyPr>
          <a:lstStyle/>
          <a:p>
            <a:pPr marL="12700">
              <a:lnSpc>
                <a:spcPct val="100000"/>
              </a:lnSpc>
              <a:spcBef>
                <a:spcPts val="100"/>
              </a:spcBef>
            </a:pPr>
            <a:r>
              <a:rPr sz="2100" spc="-10" dirty="0">
                <a:solidFill>
                  <a:srgbClr val="FFFFFF"/>
                </a:solidFill>
                <a:latin typeface="Arial Black"/>
                <a:cs typeface="Arial Black"/>
              </a:rPr>
              <a:t>RSE</a:t>
            </a:r>
            <a:r>
              <a:rPr sz="2100" spc="-150" dirty="0">
                <a:solidFill>
                  <a:srgbClr val="FFFFFF"/>
                </a:solidFill>
                <a:latin typeface="Arial Black"/>
                <a:cs typeface="Arial Black"/>
              </a:rPr>
              <a:t> </a:t>
            </a:r>
            <a:r>
              <a:rPr sz="2100" spc="-100" dirty="0">
                <a:solidFill>
                  <a:srgbClr val="FFFFFF"/>
                </a:solidFill>
                <a:latin typeface="Arial Black"/>
                <a:cs typeface="Arial Black"/>
              </a:rPr>
              <a:t>DAY</a:t>
            </a:r>
            <a:endParaRPr sz="2100" dirty="0">
              <a:latin typeface="Arial Black"/>
              <a:cs typeface="Arial Black"/>
            </a:endParaRPr>
          </a:p>
        </p:txBody>
      </p:sp>
      <p:sp>
        <p:nvSpPr>
          <p:cNvPr id="6" name="object 6"/>
          <p:cNvSpPr txBox="1"/>
          <p:nvPr/>
        </p:nvSpPr>
        <p:spPr>
          <a:xfrm>
            <a:off x="9601200" y="1295400"/>
            <a:ext cx="1911350" cy="345440"/>
          </a:xfrm>
          <a:prstGeom prst="rect">
            <a:avLst/>
          </a:prstGeom>
        </p:spPr>
        <p:txBody>
          <a:bodyPr vert="horz" wrap="square" lIns="0" tIns="12700" rIns="0" bIns="0" rtlCol="0">
            <a:spAutoFit/>
          </a:bodyPr>
          <a:lstStyle/>
          <a:p>
            <a:pPr marL="12700">
              <a:lnSpc>
                <a:spcPct val="100000"/>
              </a:lnSpc>
              <a:spcBef>
                <a:spcPts val="100"/>
              </a:spcBef>
            </a:pPr>
            <a:r>
              <a:rPr sz="2100" dirty="0">
                <a:solidFill>
                  <a:srgbClr val="FFFFFF"/>
                </a:solidFill>
                <a:latin typeface="Arial Black"/>
                <a:cs typeface="Arial Black"/>
              </a:rPr>
              <a:t>26</a:t>
            </a:r>
            <a:r>
              <a:rPr sz="2100" spc="-135" dirty="0">
                <a:solidFill>
                  <a:srgbClr val="FFFFFF"/>
                </a:solidFill>
                <a:latin typeface="Arial Black"/>
                <a:cs typeface="Arial Black"/>
              </a:rPr>
              <a:t> </a:t>
            </a:r>
            <a:r>
              <a:rPr sz="2100" spc="-35" dirty="0">
                <a:solidFill>
                  <a:srgbClr val="FFFFFF"/>
                </a:solidFill>
                <a:latin typeface="Arial Black"/>
                <a:cs typeface="Arial Black"/>
              </a:rPr>
              <a:t>June</a:t>
            </a:r>
            <a:r>
              <a:rPr sz="2100" spc="-130" dirty="0">
                <a:solidFill>
                  <a:srgbClr val="FFFFFF"/>
                </a:solidFill>
                <a:latin typeface="Arial Black"/>
                <a:cs typeface="Arial Black"/>
              </a:rPr>
              <a:t> </a:t>
            </a:r>
            <a:r>
              <a:rPr sz="2100" spc="-30" dirty="0">
                <a:solidFill>
                  <a:srgbClr val="FFFFFF"/>
                </a:solidFill>
                <a:latin typeface="Arial Black"/>
                <a:cs typeface="Arial Black"/>
              </a:rPr>
              <a:t>2025</a:t>
            </a:r>
            <a:endParaRPr sz="2100" dirty="0">
              <a:latin typeface="Arial Black"/>
              <a:cs typeface="Arial Black"/>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C9AEACD-4214-11E1-1E36-C7DE1F4FD791}"/>
            </a:ext>
          </a:extLst>
        </p:cNvPr>
        <p:cNvGrpSpPr/>
        <p:nvPr/>
      </p:nvGrpSpPr>
      <p:grpSpPr>
        <a:xfrm>
          <a:off x="0" y="0"/>
          <a:ext cx="0" cy="0"/>
          <a:chOff x="0" y="0"/>
          <a:chExt cx="0" cy="0"/>
        </a:xfrm>
      </p:grpSpPr>
      <p:pic>
        <p:nvPicPr>
          <p:cNvPr id="2" name="object 2">
            <a:extLst>
              <a:ext uri="{FF2B5EF4-FFF2-40B4-BE49-F238E27FC236}">
                <a16:creationId xmlns:a16="http://schemas.microsoft.com/office/drawing/2014/main" id="{5D4147A4-FCFE-FD51-BD16-7B7983C97659}"/>
              </a:ext>
            </a:extLst>
          </p:cNvPr>
          <p:cNvPicPr/>
          <p:nvPr/>
        </p:nvPicPr>
        <p:blipFill>
          <a:blip r:embed="rId2" cstate="print"/>
          <a:stretch>
            <a:fillRect/>
          </a:stretch>
        </p:blipFill>
        <p:spPr>
          <a:xfrm>
            <a:off x="11049000" y="61546"/>
            <a:ext cx="988633" cy="935062"/>
          </a:xfrm>
          <a:prstGeom prst="rect">
            <a:avLst/>
          </a:prstGeom>
        </p:spPr>
      </p:pic>
      <p:pic>
        <p:nvPicPr>
          <p:cNvPr id="3" name="object 3">
            <a:extLst>
              <a:ext uri="{FF2B5EF4-FFF2-40B4-BE49-F238E27FC236}">
                <a16:creationId xmlns:a16="http://schemas.microsoft.com/office/drawing/2014/main" id="{905F271E-97D7-BE0F-42F5-EB3CB85F0034}"/>
              </a:ext>
            </a:extLst>
          </p:cNvPr>
          <p:cNvPicPr/>
          <p:nvPr/>
        </p:nvPicPr>
        <p:blipFill>
          <a:blip r:embed="rId3" cstate="print">
            <a:alphaModFix amt="35000"/>
          </a:blip>
          <a:stretch>
            <a:fillRect/>
          </a:stretch>
        </p:blipFill>
        <p:spPr>
          <a:xfrm>
            <a:off x="2045561" y="3330003"/>
            <a:ext cx="9750284" cy="3527996"/>
          </a:xfrm>
          <a:prstGeom prst="rect">
            <a:avLst/>
          </a:prstGeom>
        </p:spPr>
      </p:pic>
      <p:grpSp>
        <p:nvGrpSpPr>
          <p:cNvPr id="9" name="Group 8">
            <a:extLst>
              <a:ext uri="{FF2B5EF4-FFF2-40B4-BE49-F238E27FC236}">
                <a16:creationId xmlns:a16="http://schemas.microsoft.com/office/drawing/2014/main" id="{22EF2C29-AA99-C6B6-CF68-E7A9CBA67911}"/>
              </a:ext>
            </a:extLst>
          </p:cNvPr>
          <p:cNvGrpSpPr/>
          <p:nvPr/>
        </p:nvGrpSpPr>
        <p:grpSpPr>
          <a:xfrm>
            <a:off x="152400" y="76200"/>
            <a:ext cx="1685566" cy="780119"/>
            <a:chOff x="359995" y="362881"/>
            <a:chExt cx="3528367" cy="1506855"/>
          </a:xfrm>
        </p:grpSpPr>
        <p:sp>
          <p:nvSpPr>
            <p:cNvPr id="4" name="object 4">
              <a:extLst>
                <a:ext uri="{FF2B5EF4-FFF2-40B4-BE49-F238E27FC236}">
                  <a16:creationId xmlns:a16="http://schemas.microsoft.com/office/drawing/2014/main" id="{AF4339D5-C46B-7006-8530-98F69D1CA2D9}"/>
                </a:ext>
              </a:extLst>
            </p:cNvPr>
            <p:cNvSpPr/>
            <p:nvPr/>
          </p:nvSpPr>
          <p:spPr>
            <a:xfrm>
              <a:off x="359995" y="1068532"/>
              <a:ext cx="380365" cy="521970"/>
            </a:xfrm>
            <a:custGeom>
              <a:avLst/>
              <a:gdLst/>
              <a:ahLst/>
              <a:cxnLst/>
              <a:rect l="l" t="t" r="r" b="b"/>
              <a:pathLst>
                <a:path w="380365" h="521969">
                  <a:moveTo>
                    <a:pt x="151003" y="0"/>
                  </a:moveTo>
                  <a:lnTo>
                    <a:pt x="0" y="0"/>
                  </a:lnTo>
                  <a:lnTo>
                    <a:pt x="0" y="521817"/>
                  </a:lnTo>
                  <a:lnTo>
                    <a:pt x="101714" y="521817"/>
                  </a:lnTo>
                  <a:lnTo>
                    <a:pt x="101714" y="312153"/>
                  </a:lnTo>
                  <a:lnTo>
                    <a:pt x="225021" y="312153"/>
                  </a:lnTo>
                  <a:lnTo>
                    <a:pt x="217500" y="301993"/>
                  </a:lnTo>
                  <a:lnTo>
                    <a:pt x="235110" y="297784"/>
                  </a:lnTo>
                  <a:lnTo>
                    <a:pt x="250445" y="292401"/>
                  </a:lnTo>
                  <a:lnTo>
                    <a:pt x="263582" y="286137"/>
                  </a:lnTo>
                  <a:lnTo>
                    <a:pt x="274599" y="279285"/>
                  </a:lnTo>
                  <a:lnTo>
                    <a:pt x="301302" y="255699"/>
                  </a:lnTo>
                  <a:lnTo>
                    <a:pt x="311502" y="240182"/>
                  </a:lnTo>
                  <a:lnTo>
                    <a:pt x="101714" y="240182"/>
                  </a:lnTo>
                  <a:lnTo>
                    <a:pt x="101714" y="82930"/>
                  </a:lnTo>
                  <a:lnTo>
                    <a:pt x="317902" y="82930"/>
                  </a:lnTo>
                  <a:lnTo>
                    <a:pt x="308889" y="66138"/>
                  </a:lnTo>
                  <a:lnTo>
                    <a:pt x="283984" y="39115"/>
                  </a:lnTo>
                  <a:lnTo>
                    <a:pt x="263099" y="24420"/>
                  </a:lnTo>
                  <a:lnTo>
                    <a:pt x="235391" y="11928"/>
                  </a:lnTo>
                  <a:lnTo>
                    <a:pt x="198734" y="3250"/>
                  </a:lnTo>
                  <a:lnTo>
                    <a:pt x="151003" y="0"/>
                  </a:lnTo>
                  <a:close/>
                </a:path>
                <a:path w="380365" h="521969">
                  <a:moveTo>
                    <a:pt x="225021" y="312153"/>
                  </a:moveTo>
                  <a:lnTo>
                    <a:pt x="114236" y="312153"/>
                  </a:lnTo>
                  <a:lnTo>
                    <a:pt x="253492" y="521817"/>
                  </a:lnTo>
                  <a:lnTo>
                    <a:pt x="380225" y="521817"/>
                  </a:lnTo>
                  <a:lnTo>
                    <a:pt x="225021" y="312153"/>
                  </a:lnTo>
                  <a:close/>
                </a:path>
                <a:path w="380365" h="521969">
                  <a:moveTo>
                    <a:pt x="317902" y="82930"/>
                  </a:moveTo>
                  <a:lnTo>
                    <a:pt x="132232" y="82930"/>
                  </a:lnTo>
                  <a:lnTo>
                    <a:pt x="155551" y="84264"/>
                  </a:lnTo>
                  <a:lnTo>
                    <a:pt x="188553" y="93006"/>
                  </a:lnTo>
                  <a:lnTo>
                    <a:pt x="218035" y="116272"/>
                  </a:lnTo>
                  <a:lnTo>
                    <a:pt x="230797" y="161175"/>
                  </a:lnTo>
                  <a:lnTo>
                    <a:pt x="217900" y="205860"/>
                  </a:lnTo>
                  <a:lnTo>
                    <a:pt x="188061" y="229425"/>
                  </a:lnTo>
                  <a:lnTo>
                    <a:pt x="154555" y="238617"/>
                  </a:lnTo>
                  <a:lnTo>
                    <a:pt x="130657" y="240182"/>
                  </a:lnTo>
                  <a:lnTo>
                    <a:pt x="311502" y="240182"/>
                  </a:lnTo>
                  <a:lnTo>
                    <a:pt x="320376" y="226682"/>
                  </a:lnTo>
                  <a:lnTo>
                    <a:pt x="331820" y="193264"/>
                  </a:lnTo>
                  <a:lnTo>
                    <a:pt x="335635" y="156476"/>
                  </a:lnTo>
                  <a:lnTo>
                    <a:pt x="333176" y="126360"/>
                  </a:lnTo>
                  <a:lnTo>
                    <a:pt x="324773" y="95734"/>
                  </a:lnTo>
                  <a:lnTo>
                    <a:pt x="317902" y="82930"/>
                  </a:lnTo>
                  <a:close/>
                </a:path>
              </a:pathLst>
            </a:custGeom>
            <a:solidFill>
              <a:srgbClr val="458643"/>
            </a:solidFill>
          </p:spPr>
          <p:txBody>
            <a:bodyPr wrap="square" lIns="0" tIns="0" rIns="0" bIns="0" rtlCol="0"/>
            <a:lstStyle/>
            <a:p>
              <a:endParaRPr/>
            </a:p>
          </p:txBody>
        </p:sp>
        <p:sp>
          <p:nvSpPr>
            <p:cNvPr id="5" name="object 5">
              <a:extLst>
                <a:ext uri="{FF2B5EF4-FFF2-40B4-BE49-F238E27FC236}">
                  <a16:creationId xmlns:a16="http://schemas.microsoft.com/office/drawing/2014/main" id="{4115BB7C-5F0D-E682-A0B9-B06868669CB4}"/>
                </a:ext>
              </a:extLst>
            </p:cNvPr>
            <p:cNvSpPr/>
            <p:nvPr/>
          </p:nvSpPr>
          <p:spPr>
            <a:xfrm>
              <a:off x="1226807" y="1068539"/>
              <a:ext cx="289560" cy="521970"/>
            </a:xfrm>
            <a:custGeom>
              <a:avLst/>
              <a:gdLst/>
              <a:ahLst/>
              <a:cxnLst/>
              <a:rect l="l" t="t" r="r" b="b"/>
              <a:pathLst>
                <a:path w="289559" h="521969">
                  <a:moveTo>
                    <a:pt x="289471" y="0"/>
                  </a:moveTo>
                  <a:lnTo>
                    <a:pt x="0" y="0"/>
                  </a:lnTo>
                  <a:lnTo>
                    <a:pt x="0" y="87630"/>
                  </a:lnTo>
                  <a:lnTo>
                    <a:pt x="0" y="204470"/>
                  </a:lnTo>
                  <a:lnTo>
                    <a:pt x="0" y="292100"/>
                  </a:lnTo>
                  <a:lnTo>
                    <a:pt x="0" y="434340"/>
                  </a:lnTo>
                  <a:lnTo>
                    <a:pt x="0" y="521970"/>
                  </a:lnTo>
                  <a:lnTo>
                    <a:pt x="289471" y="521970"/>
                  </a:lnTo>
                  <a:lnTo>
                    <a:pt x="289471" y="434340"/>
                  </a:lnTo>
                  <a:lnTo>
                    <a:pt x="101714" y="434340"/>
                  </a:lnTo>
                  <a:lnTo>
                    <a:pt x="101714" y="292100"/>
                  </a:lnTo>
                  <a:lnTo>
                    <a:pt x="281647" y="292100"/>
                  </a:lnTo>
                  <a:lnTo>
                    <a:pt x="281647" y="204470"/>
                  </a:lnTo>
                  <a:lnTo>
                    <a:pt x="101714" y="204470"/>
                  </a:lnTo>
                  <a:lnTo>
                    <a:pt x="101714" y="87630"/>
                  </a:lnTo>
                  <a:lnTo>
                    <a:pt x="289471" y="87630"/>
                  </a:lnTo>
                  <a:lnTo>
                    <a:pt x="289471" y="0"/>
                  </a:lnTo>
                  <a:close/>
                </a:path>
              </a:pathLst>
            </a:custGeom>
            <a:solidFill>
              <a:srgbClr val="6A9CD4"/>
            </a:solidFill>
          </p:spPr>
          <p:txBody>
            <a:bodyPr wrap="square" lIns="0" tIns="0" rIns="0" bIns="0" rtlCol="0"/>
            <a:lstStyle/>
            <a:p>
              <a:endParaRPr/>
            </a:p>
          </p:txBody>
        </p:sp>
        <p:grpSp>
          <p:nvGrpSpPr>
            <p:cNvPr id="6" name="object 6">
              <a:extLst>
                <a:ext uri="{FF2B5EF4-FFF2-40B4-BE49-F238E27FC236}">
                  <a16:creationId xmlns:a16="http://schemas.microsoft.com/office/drawing/2014/main" id="{3FFA31EB-6379-3507-98F8-89F71E1784E3}"/>
                </a:ext>
              </a:extLst>
            </p:cNvPr>
            <p:cNvGrpSpPr/>
            <p:nvPr/>
          </p:nvGrpSpPr>
          <p:grpSpPr>
            <a:xfrm>
              <a:off x="364112" y="362881"/>
              <a:ext cx="3524250" cy="1506855"/>
              <a:chOff x="364112" y="362881"/>
              <a:chExt cx="3524250" cy="1506855"/>
            </a:xfrm>
          </p:grpSpPr>
          <p:sp>
            <p:nvSpPr>
              <p:cNvPr id="7" name="object 7">
                <a:extLst>
                  <a:ext uri="{FF2B5EF4-FFF2-40B4-BE49-F238E27FC236}">
                    <a16:creationId xmlns:a16="http://schemas.microsoft.com/office/drawing/2014/main" id="{6FC17E97-5285-6E51-12C6-17A7EBF65F06}"/>
                  </a:ext>
                </a:extLst>
              </p:cNvPr>
              <p:cNvSpPr/>
              <p:nvPr/>
            </p:nvSpPr>
            <p:spPr>
              <a:xfrm>
                <a:off x="776201" y="1056798"/>
                <a:ext cx="361950" cy="545465"/>
              </a:xfrm>
              <a:custGeom>
                <a:avLst/>
                <a:gdLst/>
                <a:ahLst/>
                <a:cxnLst/>
                <a:rect l="l" t="t" r="r" b="b"/>
                <a:pathLst>
                  <a:path w="361950" h="545465">
                    <a:moveTo>
                      <a:pt x="194792" y="0"/>
                    </a:moveTo>
                    <a:lnTo>
                      <a:pt x="142188" y="6034"/>
                    </a:lnTo>
                    <a:lnTo>
                      <a:pt x="99929" y="22717"/>
                    </a:lnTo>
                    <a:lnTo>
                      <a:pt x="67667" y="47918"/>
                    </a:lnTo>
                    <a:lnTo>
                      <a:pt x="45053" y="79509"/>
                    </a:lnTo>
                    <a:lnTo>
                      <a:pt x="31741" y="115359"/>
                    </a:lnTo>
                    <a:lnTo>
                      <a:pt x="27381" y="153339"/>
                    </a:lnTo>
                    <a:lnTo>
                      <a:pt x="31438" y="188852"/>
                    </a:lnTo>
                    <a:lnTo>
                      <a:pt x="55102" y="236409"/>
                    </a:lnTo>
                    <a:lnTo>
                      <a:pt x="89780" y="266026"/>
                    </a:lnTo>
                    <a:lnTo>
                      <a:pt x="134287" y="287977"/>
                    </a:lnTo>
                    <a:lnTo>
                      <a:pt x="178054" y="303465"/>
                    </a:lnTo>
                    <a:lnTo>
                      <a:pt x="199780" y="311950"/>
                    </a:lnTo>
                    <a:lnTo>
                      <a:pt x="236258" y="334048"/>
                    </a:lnTo>
                    <a:lnTo>
                      <a:pt x="255405" y="367613"/>
                    </a:lnTo>
                    <a:lnTo>
                      <a:pt x="256603" y="380987"/>
                    </a:lnTo>
                    <a:lnTo>
                      <a:pt x="250502" y="410717"/>
                    </a:lnTo>
                    <a:lnTo>
                      <a:pt x="233618" y="433403"/>
                    </a:lnTo>
                    <a:lnTo>
                      <a:pt x="208077" y="447874"/>
                    </a:lnTo>
                    <a:lnTo>
                      <a:pt x="176009" y="452958"/>
                    </a:lnTo>
                    <a:lnTo>
                      <a:pt x="146910" y="449232"/>
                    </a:lnTo>
                    <a:lnTo>
                      <a:pt x="116852" y="437221"/>
                    </a:lnTo>
                    <a:lnTo>
                      <a:pt x="88994" y="415673"/>
                    </a:lnTo>
                    <a:lnTo>
                      <a:pt x="66497" y="383336"/>
                    </a:lnTo>
                    <a:lnTo>
                      <a:pt x="0" y="446709"/>
                    </a:lnTo>
                    <a:lnTo>
                      <a:pt x="26134" y="478939"/>
                    </a:lnTo>
                    <a:lnTo>
                      <a:pt x="64149" y="510951"/>
                    </a:lnTo>
                    <a:lnTo>
                      <a:pt x="115073" y="535483"/>
                    </a:lnTo>
                    <a:lnTo>
                      <a:pt x="179933" y="545274"/>
                    </a:lnTo>
                    <a:lnTo>
                      <a:pt x="230858" y="539647"/>
                    </a:lnTo>
                    <a:lnTo>
                      <a:pt x="274959" y="523460"/>
                    </a:lnTo>
                    <a:lnTo>
                      <a:pt x="311150" y="497755"/>
                    </a:lnTo>
                    <a:lnTo>
                      <a:pt x="338344" y="463574"/>
                    </a:lnTo>
                    <a:lnTo>
                      <a:pt x="355458" y="421959"/>
                    </a:lnTo>
                    <a:lnTo>
                      <a:pt x="361403" y="373951"/>
                    </a:lnTo>
                    <a:lnTo>
                      <a:pt x="357741" y="337369"/>
                    </a:lnTo>
                    <a:lnTo>
                      <a:pt x="333704" y="282975"/>
                    </a:lnTo>
                    <a:lnTo>
                      <a:pt x="294836" y="247989"/>
                    </a:lnTo>
                    <a:lnTo>
                      <a:pt x="241139" y="222734"/>
                    </a:lnTo>
                    <a:lnTo>
                      <a:pt x="189341" y="204064"/>
                    </a:lnTo>
                    <a:lnTo>
                      <a:pt x="172304" y="197148"/>
                    </a:lnTo>
                    <a:lnTo>
                      <a:pt x="140790" y="173919"/>
                    </a:lnTo>
                    <a:lnTo>
                      <a:pt x="132207" y="147078"/>
                    </a:lnTo>
                    <a:lnTo>
                      <a:pt x="135751" y="126317"/>
                    </a:lnTo>
                    <a:lnTo>
                      <a:pt x="147656" y="106583"/>
                    </a:lnTo>
                    <a:lnTo>
                      <a:pt x="169829" y="91837"/>
                    </a:lnTo>
                    <a:lnTo>
                      <a:pt x="204177" y="86042"/>
                    </a:lnTo>
                    <a:lnTo>
                      <a:pt x="221131" y="87291"/>
                    </a:lnTo>
                    <a:lnTo>
                      <a:pt x="242416" y="93091"/>
                    </a:lnTo>
                    <a:lnTo>
                      <a:pt x="265898" y="106520"/>
                    </a:lnTo>
                    <a:lnTo>
                      <a:pt x="289445" y="130657"/>
                    </a:lnTo>
                    <a:lnTo>
                      <a:pt x="342646" y="61023"/>
                    </a:lnTo>
                    <a:lnTo>
                      <a:pt x="301718" y="28385"/>
                    </a:lnTo>
                    <a:lnTo>
                      <a:pt x="261085" y="9975"/>
                    </a:lnTo>
                    <a:lnTo>
                      <a:pt x="224268" y="1833"/>
                    </a:lnTo>
                    <a:lnTo>
                      <a:pt x="194792" y="0"/>
                    </a:lnTo>
                    <a:close/>
                  </a:path>
                </a:pathLst>
              </a:custGeom>
              <a:solidFill>
                <a:srgbClr val="5D8CAD"/>
              </a:solidFill>
            </p:spPr>
            <p:txBody>
              <a:bodyPr wrap="square" lIns="0" tIns="0" rIns="0" bIns="0" rtlCol="0"/>
              <a:lstStyle/>
              <a:p>
                <a:endParaRPr/>
              </a:p>
            </p:txBody>
          </p:sp>
          <p:pic>
            <p:nvPicPr>
              <p:cNvPr id="8" name="object 8">
                <a:extLst>
                  <a:ext uri="{FF2B5EF4-FFF2-40B4-BE49-F238E27FC236}">
                    <a16:creationId xmlns:a16="http://schemas.microsoft.com/office/drawing/2014/main" id="{CA8131AA-7573-1FAF-04B0-2B32016BC075}"/>
                  </a:ext>
                </a:extLst>
              </p:cNvPr>
              <p:cNvPicPr/>
              <p:nvPr/>
            </p:nvPicPr>
            <p:blipFill>
              <a:blip r:embed="rId4" cstate="print"/>
              <a:stretch>
                <a:fillRect/>
              </a:stretch>
            </p:blipFill>
            <p:spPr>
              <a:xfrm>
                <a:off x="364112" y="362881"/>
                <a:ext cx="3523886" cy="1506844"/>
              </a:xfrm>
              <a:prstGeom prst="rect">
                <a:avLst/>
              </a:prstGeom>
            </p:spPr>
          </p:pic>
        </p:grpSp>
      </p:grpSp>
      <p:sp>
        <p:nvSpPr>
          <p:cNvPr id="10" name="Subtitle 2">
            <a:extLst>
              <a:ext uri="{FF2B5EF4-FFF2-40B4-BE49-F238E27FC236}">
                <a16:creationId xmlns:a16="http://schemas.microsoft.com/office/drawing/2014/main" id="{B0DF56F8-DF06-112B-B7DE-6B7F111D2BBA}"/>
              </a:ext>
            </a:extLst>
          </p:cNvPr>
          <p:cNvSpPr txBox="1">
            <a:spLocks/>
          </p:cNvSpPr>
          <p:nvPr/>
        </p:nvSpPr>
        <p:spPr>
          <a:xfrm>
            <a:off x="907498" y="977808"/>
            <a:ext cx="10703667" cy="114798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3071A5"/>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000" i="0" u="none" strike="noStrike" kern="1200" cap="none" spc="0" normalizeH="0" baseline="0" noProof="0" dirty="0">
                <a:ln>
                  <a:noFill/>
                </a:ln>
                <a:solidFill>
                  <a:srgbClr val="0070C0"/>
                </a:solidFill>
                <a:effectLst/>
                <a:uLnTx/>
                <a:uFillTx/>
                <a:latin typeface="Calibri" panose="020F0502020204030204"/>
              </a:rPr>
              <a:t>What do you think the Thunderbolts learnt about communication? </a:t>
            </a:r>
            <a:endParaRPr kumimoji="0" lang="en-GB" sz="4000" i="0" u="none" strike="noStrike" kern="1200" cap="none" spc="0" normalizeH="0" baseline="0" noProof="0" dirty="0">
              <a:ln>
                <a:noFill/>
              </a:ln>
              <a:solidFill>
                <a:srgbClr val="7030A0"/>
              </a:solidFill>
              <a:effectLst/>
              <a:uLnTx/>
              <a:uFillTx/>
              <a:latin typeface="Calibri" panose="020F0502020204030204"/>
            </a:endParaRPr>
          </a:p>
        </p:txBody>
      </p:sp>
      <p:sp>
        <p:nvSpPr>
          <p:cNvPr id="11" name="Content Placeholder 2">
            <a:extLst>
              <a:ext uri="{FF2B5EF4-FFF2-40B4-BE49-F238E27FC236}">
                <a16:creationId xmlns:a16="http://schemas.microsoft.com/office/drawing/2014/main" id="{C954FEFE-26D5-6484-F4AF-827CCF28683E}"/>
              </a:ext>
            </a:extLst>
          </p:cNvPr>
          <p:cNvSpPr txBox="1">
            <a:spLocks/>
          </p:cNvSpPr>
          <p:nvPr/>
        </p:nvSpPr>
        <p:spPr>
          <a:xfrm>
            <a:off x="77070" y="2362200"/>
            <a:ext cx="11751013" cy="41867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071A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071A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071A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071A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071A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pPr>
            <a:r>
              <a:rPr lang="en-GB" sz="3600" b="1" dirty="0">
                <a:solidFill>
                  <a:srgbClr val="7030A0"/>
                </a:solidFill>
                <a:latin typeface="Calibri" panose="020F0502020204030204"/>
              </a:rPr>
              <a:t>Remember</a:t>
            </a:r>
            <a:r>
              <a:rPr lang="en-GB" sz="3200" b="1" dirty="0">
                <a:solidFill>
                  <a:srgbClr val="7030A0"/>
                </a:solidFill>
                <a:latin typeface="Calibri" panose="020F0502020204030204"/>
              </a:rPr>
              <a:t>…</a:t>
            </a:r>
          </a:p>
          <a:p>
            <a:pPr marL="0" indent="0">
              <a:lnSpc>
                <a:spcPct val="107000"/>
              </a:lnSpc>
              <a:spcAft>
                <a:spcPts val="800"/>
              </a:spcAft>
              <a:buNone/>
            </a:pPr>
            <a:r>
              <a:rPr lang="en-GB" sz="3200" dirty="0">
                <a:solidFill>
                  <a:srgbClr val="7030A0"/>
                </a:solidFill>
                <a:latin typeface="Calibri" panose="020F0502020204030204"/>
              </a:rPr>
              <a:t>Communication allows us to do better! We can get the help we need, achieve better things or help others.</a:t>
            </a:r>
          </a:p>
          <a:p>
            <a:pPr marL="0" indent="0">
              <a:lnSpc>
                <a:spcPct val="107000"/>
              </a:lnSpc>
              <a:spcAft>
                <a:spcPts val="800"/>
              </a:spcAft>
              <a:buNone/>
            </a:pPr>
            <a:r>
              <a:rPr lang="en-GB" sz="3200" dirty="0">
                <a:solidFill>
                  <a:srgbClr val="7030A0"/>
                </a:solidFill>
                <a:latin typeface="Calibri" panose="020F0502020204030204"/>
              </a:rPr>
              <a:t>There are lots of ways to communicate, but without communicating we can often feel lonely.</a:t>
            </a:r>
          </a:p>
          <a:p>
            <a:pPr marL="0" indent="0">
              <a:lnSpc>
                <a:spcPct val="107000"/>
              </a:lnSpc>
              <a:spcAft>
                <a:spcPts val="800"/>
              </a:spcAft>
              <a:buNone/>
            </a:pPr>
            <a:r>
              <a:rPr lang="en-GB" sz="3200" dirty="0">
                <a:solidFill>
                  <a:srgbClr val="7030A0"/>
                </a:solidFill>
                <a:latin typeface="Calibri" panose="020F0502020204030204"/>
              </a:rPr>
              <a:t>And listening is a huge part of communication.</a:t>
            </a:r>
          </a:p>
          <a:p>
            <a:pPr marL="0" indent="0">
              <a:lnSpc>
                <a:spcPct val="107000"/>
              </a:lnSpc>
              <a:spcAft>
                <a:spcPts val="800"/>
              </a:spcAft>
              <a:buNone/>
            </a:pPr>
            <a:endParaRPr lang="en-US" sz="3200" dirty="0">
              <a:solidFill>
                <a:srgbClr val="0070C0"/>
              </a:solidFill>
              <a:latin typeface="Calibri" panose="020F0502020204030204"/>
            </a:endParaRPr>
          </a:p>
          <a:p>
            <a:pPr marL="0" indent="0">
              <a:lnSpc>
                <a:spcPct val="107000"/>
              </a:lnSpc>
              <a:spcAft>
                <a:spcPts val="800"/>
              </a:spcAft>
              <a:buNone/>
            </a:pPr>
            <a:endParaRPr lang="en-GB" sz="2600"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9446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ED32DB3-4AD0-0B68-A969-E6081CEEECEB}"/>
            </a:ext>
          </a:extLst>
        </p:cNvPr>
        <p:cNvGrpSpPr/>
        <p:nvPr/>
      </p:nvGrpSpPr>
      <p:grpSpPr>
        <a:xfrm>
          <a:off x="0" y="0"/>
          <a:ext cx="0" cy="0"/>
          <a:chOff x="0" y="0"/>
          <a:chExt cx="0" cy="0"/>
        </a:xfrm>
      </p:grpSpPr>
      <p:pic>
        <p:nvPicPr>
          <p:cNvPr id="3" name="object 3">
            <a:extLst>
              <a:ext uri="{FF2B5EF4-FFF2-40B4-BE49-F238E27FC236}">
                <a16:creationId xmlns:a16="http://schemas.microsoft.com/office/drawing/2014/main" id="{3473436F-2327-1AE1-8B69-8057D99A7F61}"/>
              </a:ext>
            </a:extLst>
          </p:cNvPr>
          <p:cNvPicPr/>
          <p:nvPr/>
        </p:nvPicPr>
        <p:blipFill>
          <a:blip r:embed="rId2" cstate="print">
            <a:alphaModFix amt="35000"/>
          </a:blip>
          <a:stretch>
            <a:fillRect/>
          </a:stretch>
        </p:blipFill>
        <p:spPr>
          <a:xfrm>
            <a:off x="2045561" y="3330003"/>
            <a:ext cx="9750284" cy="3527996"/>
          </a:xfrm>
          <a:prstGeom prst="rect">
            <a:avLst/>
          </a:prstGeom>
        </p:spPr>
      </p:pic>
      <p:grpSp>
        <p:nvGrpSpPr>
          <p:cNvPr id="9" name="Group 8">
            <a:extLst>
              <a:ext uri="{FF2B5EF4-FFF2-40B4-BE49-F238E27FC236}">
                <a16:creationId xmlns:a16="http://schemas.microsoft.com/office/drawing/2014/main" id="{D8D70899-9991-3D3D-FFDF-FC3394B9E1DE}"/>
              </a:ext>
            </a:extLst>
          </p:cNvPr>
          <p:cNvGrpSpPr/>
          <p:nvPr/>
        </p:nvGrpSpPr>
        <p:grpSpPr>
          <a:xfrm>
            <a:off x="152400" y="76200"/>
            <a:ext cx="1685566" cy="780119"/>
            <a:chOff x="359995" y="362881"/>
            <a:chExt cx="3528367" cy="1506855"/>
          </a:xfrm>
        </p:grpSpPr>
        <p:sp>
          <p:nvSpPr>
            <p:cNvPr id="4" name="object 4">
              <a:extLst>
                <a:ext uri="{FF2B5EF4-FFF2-40B4-BE49-F238E27FC236}">
                  <a16:creationId xmlns:a16="http://schemas.microsoft.com/office/drawing/2014/main" id="{0E852BD8-C311-7413-3FC2-F936928CAF2E}"/>
                </a:ext>
              </a:extLst>
            </p:cNvPr>
            <p:cNvSpPr/>
            <p:nvPr/>
          </p:nvSpPr>
          <p:spPr>
            <a:xfrm>
              <a:off x="359995" y="1068532"/>
              <a:ext cx="380365" cy="521970"/>
            </a:xfrm>
            <a:custGeom>
              <a:avLst/>
              <a:gdLst/>
              <a:ahLst/>
              <a:cxnLst/>
              <a:rect l="l" t="t" r="r" b="b"/>
              <a:pathLst>
                <a:path w="380365" h="521969">
                  <a:moveTo>
                    <a:pt x="151003" y="0"/>
                  </a:moveTo>
                  <a:lnTo>
                    <a:pt x="0" y="0"/>
                  </a:lnTo>
                  <a:lnTo>
                    <a:pt x="0" y="521817"/>
                  </a:lnTo>
                  <a:lnTo>
                    <a:pt x="101714" y="521817"/>
                  </a:lnTo>
                  <a:lnTo>
                    <a:pt x="101714" y="312153"/>
                  </a:lnTo>
                  <a:lnTo>
                    <a:pt x="225021" y="312153"/>
                  </a:lnTo>
                  <a:lnTo>
                    <a:pt x="217500" y="301993"/>
                  </a:lnTo>
                  <a:lnTo>
                    <a:pt x="235110" y="297784"/>
                  </a:lnTo>
                  <a:lnTo>
                    <a:pt x="250445" y="292401"/>
                  </a:lnTo>
                  <a:lnTo>
                    <a:pt x="263582" y="286137"/>
                  </a:lnTo>
                  <a:lnTo>
                    <a:pt x="274599" y="279285"/>
                  </a:lnTo>
                  <a:lnTo>
                    <a:pt x="301302" y="255699"/>
                  </a:lnTo>
                  <a:lnTo>
                    <a:pt x="311502" y="240182"/>
                  </a:lnTo>
                  <a:lnTo>
                    <a:pt x="101714" y="240182"/>
                  </a:lnTo>
                  <a:lnTo>
                    <a:pt x="101714" y="82930"/>
                  </a:lnTo>
                  <a:lnTo>
                    <a:pt x="317902" y="82930"/>
                  </a:lnTo>
                  <a:lnTo>
                    <a:pt x="308889" y="66138"/>
                  </a:lnTo>
                  <a:lnTo>
                    <a:pt x="283984" y="39115"/>
                  </a:lnTo>
                  <a:lnTo>
                    <a:pt x="263099" y="24420"/>
                  </a:lnTo>
                  <a:lnTo>
                    <a:pt x="235391" y="11928"/>
                  </a:lnTo>
                  <a:lnTo>
                    <a:pt x="198734" y="3250"/>
                  </a:lnTo>
                  <a:lnTo>
                    <a:pt x="151003" y="0"/>
                  </a:lnTo>
                  <a:close/>
                </a:path>
                <a:path w="380365" h="521969">
                  <a:moveTo>
                    <a:pt x="225021" y="312153"/>
                  </a:moveTo>
                  <a:lnTo>
                    <a:pt x="114236" y="312153"/>
                  </a:lnTo>
                  <a:lnTo>
                    <a:pt x="253492" y="521817"/>
                  </a:lnTo>
                  <a:lnTo>
                    <a:pt x="380225" y="521817"/>
                  </a:lnTo>
                  <a:lnTo>
                    <a:pt x="225021" y="312153"/>
                  </a:lnTo>
                  <a:close/>
                </a:path>
                <a:path w="380365" h="521969">
                  <a:moveTo>
                    <a:pt x="317902" y="82930"/>
                  </a:moveTo>
                  <a:lnTo>
                    <a:pt x="132232" y="82930"/>
                  </a:lnTo>
                  <a:lnTo>
                    <a:pt x="155551" y="84264"/>
                  </a:lnTo>
                  <a:lnTo>
                    <a:pt x="188553" y="93006"/>
                  </a:lnTo>
                  <a:lnTo>
                    <a:pt x="218035" y="116272"/>
                  </a:lnTo>
                  <a:lnTo>
                    <a:pt x="230797" y="161175"/>
                  </a:lnTo>
                  <a:lnTo>
                    <a:pt x="217900" y="205860"/>
                  </a:lnTo>
                  <a:lnTo>
                    <a:pt x="188061" y="229425"/>
                  </a:lnTo>
                  <a:lnTo>
                    <a:pt x="154555" y="238617"/>
                  </a:lnTo>
                  <a:lnTo>
                    <a:pt x="130657" y="240182"/>
                  </a:lnTo>
                  <a:lnTo>
                    <a:pt x="311502" y="240182"/>
                  </a:lnTo>
                  <a:lnTo>
                    <a:pt x="320376" y="226682"/>
                  </a:lnTo>
                  <a:lnTo>
                    <a:pt x="331820" y="193264"/>
                  </a:lnTo>
                  <a:lnTo>
                    <a:pt x="335635" y="156476"/>
                  </a:lnTo>
                  <a:lnTo>
                    <a:pt x="333176" y="126360"/>
                  </a:lnTo>
                  <a:lnTo>
                    <a:pt x="324773" y="95734"/>
                  </a:lnTo>
                  <a:lnTo>
                    <a:pt x="317902" y="82930"/>
                  </a:lnTo>
                  <a:close/>
                </a:path>
              </a:pathLst>
            </a:custGeom>
            <a:solidFill>
              <a:srgbClr val="458643"/>
            </a:solidFill>
          </p:spPr>
          <p:txBody>
            <a:bodyPr wrap="square" lIns="0" tIns="0" rIns="0" bIns="0" rtlCol="0"/>
            <a:lstStyle/>
            <a:p>
              <a:endParaRPr/>
            </a:p>
          </p:txBody>
        </p:sp>
        <p:sp>
          <p:nvSpPr>
            <p:cNvPr id="5" name="object 5">
              <a:extLst>
                <a:ext uri="{FF2B5EF4-FFF2-40B4-BE49-F238E27FC236}">
                  <a16:creationId xmlns:a16="http://schemas.microsoft.com/office/drawing/2014/main" id="{EA4EB87E-DB05-13E1-E977-F68659B74DDE}"/>
                </a:ext>
              </a:extLst>
            </p:cNvPr>
            <p:cNvSpPr/>
            <p:nvPr/>
          </p:nvSpPr>
          <p:spPr>
            <a:xfrm>
              <a:off x="1226807" y="1068539"/>
              <a:ext cx="289560" cy="521970"/>
            </a:xfrm>
            <a:custGeom>
              <a:avLst/>
              <a:gdLst/>
              <a:ahLst/>
              <a:cxnLst/>
              <a:rect l="l" t="t" r="r" b="b"/>
              <a:pathLst>
                <a:path w="289559" h="521969">
                  <a:moveTo>
                    <a:pt x="289471" y="0"/>
                  </a:moveTo>
                  <a:lnTo>
                    <a:pt x="0" y="0"/>
                  </a:lnTo>
                  <a:lnTo>
                    <a:pt x="0" y="87630"/>
                  </a:lnTo>
                  <a:lnTo>
                    <a:pt x="0" y="204470"/>
                  </a:lnTo>
                  <a:lnTo>
                    <a:pt x="0" y="292100"/>
                  </a:lnTo>
                  <a:lnTo>
                    <a:pt x="0" y="434340"/>
                  </a:lnTo>
                  <a:lnTo>
                    <a:pt x="0" y="521970"/>
                  </a:lnTo>
                  <a:lnTo>
                    <a:pt x="289471" y="521970"/>
                  </a:lnTo>
                  <a:lnTo>
                    <a:pt x="289471" y="434340"/>
                  </a:lnTo>
                  <a:lnTo>
                    <a:pt x="101714" y="434340"/>
                  </a:lnTo>
                  <a:lnTo>
                    <a:pt x="101714" y="292100"/>
                  </a:lnTo>
                  <a:lnTo>
                    <a:pt x="281647" y="292100"/>
                  </a:lnTo>
                  <a:lnTo>
                    <a:pt x="281647" y="204470"/>
                  </a:lnTo>
                  <a:lnTo>
                    <a:pt x="101714" y="204470"/>
                  </a:lnTo>
                  <a:lnTo>
                    <a:pt x="101714" y="87630"/>
                  </a:lnTo>
                  <a:lnTo>
                    <a:pt x="289471" y="87630"/>
                  </a:lnTo>
                  <a:lnTo>
                    <a:pt x="289471" y="0"/>
                  </a:lnTo>
                  <a:close/>
                </a:path>
              </a:pathLst>
            </a:custGeom>
            <a:solidFill>
              <a:srgbClr val="6A9CD4"/>
            </a:solidFill>
          </p:spPr>
          <p:txBody>
            <a:bodyPr wrap="square" lIns="0" tIns="0" rIns="0" bIns="0" rtlCol="0"/>
            <a:lstStyle/>
            <a:p>
              <a:endParaRPr/>
            </a:p>
          </p:txBody>
        </p:sp>
        <p:grpSp>
          <p:nvGrpSpPr>
            <p:cNvPr id="6" name="object 6">
              <a:extLst>
                <a:ext uri="{FF2B5EF4-FFF2-40B4-BE49-F238E27FC236}">
                  <a16:creationId xmlns:a16="http://schemas.microsoft.com/office/drawing/2014/main" id="{92FABB39-3BC1-2CB3-270A-99063D089F94}"/>
                </a:ext>
              </a:extLst>
            </p:cNvPr>
            <p:cNvGrpSpPr/>
            <p:nvPr/>
          </p:nvGrpSpPr>
          <p:grpSpPr>
            <a:xfrm>
              <a:off x="364112" y="362881"/>
              <a:ext cx="3524250" cy="1506855"/>
              <a:chOff x="364112" y="362881"/>
              <a:chExt cx="3524250" cy="1506855"/>
            </a:xfrm>
          </p:grpSpPr>
          <p:sp>
            <p:nvSpPr>
              <p:cNvPr id="7" name="object 7">
                <a:extLst>
                  <a:ext uri="{FF2B5EF4-FFF2-40B4-BE49-F238E27FC236}">
                    <a16:creationId xmlns:a16="http://schemas.microsoft.com/office/drawing/2014/main" id="{BB80D31B-9532-CF74-C718-EF3F92676C09}"/>
                  </a:ext>
                </a:extLst>
              </p:cNvPr>
              <p:cNvSpPr/>
              <p:nvPr/>
            </p:nvSpPr>
            <p:spPr>
              <a:xfrm>
                <a:off x="776201" y="1056798"/>
                <a:ext cx="361950" cy="545465"/>
              </a:xfrm>
              <a:custGeom>
                <a:avLst/>
                <a:gdLst/>
                <a:ahLst/>
                <a:cxnLst/>
                <a:rect l="l" t="t" r="r" b="b"/>
                <a:pathLst>
                  <a:path w="361950" h="545465">
                    <a:moveTo>
                      <a:pt x="194792" y="0"/>
                    </a:moveTo>
                    <a:lnTo>
                      <a:pt x="142188" y="6034"/>
                    </a:lnTo>
                    <a:lnTo>
                      <a:pt x="99929" y="22717"/>
                    </a:lnTo>
                    <a:lnTo>
                      <a:pt x="67667" y="47918"/>
                    </a:lnTo>
                    <a:lnTo>
                      <a:pt x="45053" y="79509"/>
                    </a:lnTo>
                    <a:lnTo>
                      <a:pt x="31741" y="115359"/>
                    </a:lnTo>
                    <a:lnTo>
                      <a:pt x="27381" y="153339"/>
                    </a:lnTo>
                    <a:lnTo>
                      <a:pt x="31438" y="188852"/>
                    </a:lnTo>
                    <a:lnTo>
                      <a:pt x="55102" y="236409"/>
                    </a:lnTo>
                    <a:lnTo>
                      <a:pt x="89780" y="266026"/>
                    </a:lnTo>
                    <a:lnTo>
                      <a:pt x="134287" y="287977"/>
                    </a:lnTo>
                    <a:lnTo>
                      <a:pt x="178054" y="303465"/>
                    </a:lnTo>
                    <a:lnTo>
                      <a:pt x="199780" y="311950"/>
                    </a:lnTo>
                    <a:lnTo>
                      <a:pt x="236258" y="334048"/>
                    </a:lnTo>
                    <a:lnTo>
                      <a:pt x="255405" y="367613"/>
                    </a:lnTo>
                    <a:lnTo>
                      <a:pt x="256603" y="380987"/>
                    </a:lnTo>
                    <a:lnTo>
                      <a:pt x="250502" y="410717"/>
                    </a:lnTo>
                    <a:lnTo>
                      <a:pt x="233618" y="433403"/>
                    </a:lnTo>
                    <a:lnTo>
                      <a:pt x="208077" y="447874"/>
                    </a:lnTo>
                    <a:lnTo>
                      <a:pt x="176009" y="452958"/>
                    </a:lnTo>
                    <a:lnTo>
                      <a:pt x="146910" y="449232"/>
                    </a:lnTo>
                    <a:lnTo>
                      <a:pt x="116852" y="437221"/>
                    </a:lnTo>
                    <a:lnTo>
                      <a:pt x="88994" y="415673"/>
                    </a:lnTo>
                    <a:lnTo>
                      <a:pt x="66497" y="383336"/>
                    </a:lnTo>
                    <a:lnTo>
                      <a:pt x="0" y="446709"/>
                    </a:lnTo>
                    <a:lnTo>
                      <a:pt x="26134" y="478939"/>
                    </a:lnTo>
                    <a:lnTo>
                      <a:pt x="64149" y="510951"/>
                    </a:lnTo>
                    <a:lnTo>
                      <a:pt x="115073" y="535483"/>
                    </a:lnTo>
                    <a:lnTo>
                      <a:pt x="179933" y="545274"/>
                    </a:lnTo>
                    <a:lnTo>
                      <a:pt x="230858" y="539647"/>
                    </a:lnTo>
                    <a:lnTo>
                      <a:pt x="274959" y="523460"/>
                    </a:lnTo>
                    <a:lnTo>
                      <a:pt x="311150" y="497755"/>
                    </a:lnTo>
                    <a:lnTo>
                      <a:pt x="338344" y="463574"/>
                    </a:lnTo>
                    <a:lnTo>
                      <a:pt x="355458" y="421959"/>
                    </a:lnTo>
                    <a:lnTo>
                      <a:pt x="361403" y="373951"/>
                    </a:lnTo>
                    <a:lnTo>
                      <a:pt x="357741" y="337369"/>
                    </a:lnTo>
                    <a:lnTo>
                      <a:pt x="333704" y="282975"/>
                    </a:lnTo>
                    <a:lnTo>
                      <a:pt x="294836" y="247989"/>
                    </a:lnTo>
                    <a:lnTo>
                      <a:pt x="241139" y="222734"/>
                    </a:lnTo>
                    <a:lnTo>
                      <a:pt x="189341" y="204064"/>
                    </a:lnTo>
                    <a:lnTo>
                      <a:pt x="172304" y="197148"/>
                    </a:lnTo>
                    <a:lnTo>
                      <a:pt x="140790" y="173919"/>
                    </a:lnTo>
                    <a:lnTo>
                      <a:pt x="132207" y="147078"/>
                    </a:lnTo>
                    <a:lnTo>
                      <a:pt x="135751" y="126317"/>
                    </a:lnTo>
                    <a:lnTo>
                      <a:pt x="147656" y="106583"/>
                    </a:lnTo>
                    <a:lnTo>
                      <a:pt x="169829" y="91837"/>
                    </a:lnTo>
                    <a:lnTo>
                      <a:pt x="204177" y="86042"/>
                    </a:lnTo>
                    <a:lnTo>
                      <a:pt x="221131" y="87291"/>
                    </a:lnTo>
                    <a:lnTo>
                      <a:pt x="242416" y="93091"/>
                    </a:lnTo>
                    <a:lnTo>
                      <a:pt x="265898" y="106520"/>
                    </a:lnTo>
                    <a:lnTo>
                      <a:pt x="289445" y="130657"/>
                    </a:lnTo>
                    <a:lnTo>
                      <a:pt x="342646" y="61023"/>
                    </a:lnTo>
                    <a:lnTo>
                      <a:pt x="301718" y="28385"/>
                    </a:lnTo>
                    <a:lnTo>
                      <a:pt x="261085" y="9975"/>
                    </a:lnTo>
                    <a:lnTo>
                      <a:pt x="224268" y="1833"/>
                    </a:lnTo>
                    <a:lnTo>
                      <a:pt x="194792" y="0"/>
                    </a:lnTo>
                    <a:close/>
                  </a:path>
                </a:pathLst>
              </a:custGeom>
              <a:solidFill>
                <a:srgbClr val="5D8CAD"/>
              </a:solidFill>
            </p:spPr>
            <p:txBody>
              <a:bodyPr wrap="square" lIns="0" tIns="0" rIns="0" bIns="0" rtlCol="0"/>
              <a:lstStyle/>
              <a:p>
                <a:endParaRPr/>
              </a:p>
            </p:txBody>
          </p:sp>
          <p:pic>
            <p:nvPicPr>
              <p:cNvPr id="8" name="object 8">
                <a:extLst>
                  <a:ext uri="{FF2B5EF4-FFF2-40B4-BE49-F238E27FC236}">
                    <a16:creationId xmlns:a16="http://schemas.microsoft.com/office/drawing/2014/main" id="{9A6F491D-8430-ADD2-EE00-F06DFA5AEBE1}"/>
                  </a:ext>
                </a:extLst>
              </p:cNvPr>
              <p:cNvPicPr/>
              <p:nvPr/>
            </p:nvPicPr>
            <p:blipFill>
              <a:blip r:embed="rId3" cstate="print"/>
              <a:stretch>
                <a:fillRect/>
              </a:stretch>
            </p:blipFill>
            <p:spPr>
              <a:xfrm>
                <a:off x="364112" y="362881"/>
                <a:ext cx="3523886" cy="1506844"/>
              </a:xfrm>
              <a:prstGeom prst="rect">
                <a:avLst/>
              </a:prstGeom>
            </p:spPr>
          </p:pic>
        </p:grpSp>
      </p:grpSp>
      <p:sp>
        <p:nvSpPr>
          <p:cNvPr id="10" name="Subtitle 2">
            <a:extLst>
              <a:ext uri="{FF2B5EF4-FFF2-40B4-BE49-F238E27FC236}">
                <a16:creationId xmlns:a16="http://schemas.microsoft.com/office/drawing/2014/main" id="{026DF0CA-2AC4-3B70-B787-46BE8778D15D}"/>
              </a:ext>
            </a:extLst>
          </p:cNvPr>
          <p:cNvSpPr txBox="1">
            <a:spLocks/>
          </p:cNvSpPr>
          <p:nvPr/>
        </p:nvSpPr>
        <p:spPr>
          <a:xfrm>
            <a:off x="719847" y="258743"/>
            <a:ext cx="10752305" cy="442357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3071A5"/>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400" i="0" u="none" strike="noStrike" kern="1200" cap="none" spc="0" normalizeH="0" baseline="0" noProof="0" dirty="0">
                <a:ln>
                  <a:noFill/>
                </a:ln>
                <a:solidFill>
                  <a:srgbClr val="7030A0"/>
                </a:solidFill>
                <a:effectLst/>
                <a:uLnTx/>
                <a:uFillTx/>
                <a:latin typeface="Calibri" panose="020F0502020204030204"/>
              </a:rPr>
              <a:t>Have a great RSE day!</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sz="4400" dirty="0">
              <a:solidFill>
                <a:srgbClr val="7030A0"/>
              </a:solidFill>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400" i="0" u="none" strike="noStrike" kern="1200" cap="none" spc="0" normalizeH="0" baseline="0" noProof="0" dirty="0">
                <a:ln>
                  <a:noFill/>
                </a:ln>
                <a:solidFill>
                  <a:srgbClr val="7030A0"/>
                </a:solidFill>
                <a:effectLst/>
                <a:uLnTx/>
                <a:uFillTx/>
                <a:latin typeface="Calibri" panose="020F0502020204030204"/>
              </a:rPr>
              <a:t>Communicate with those around you and find different ways to keep on communicating</a:t>
            </a:r>
            <a:endParaRPr kumimoji="0" lang="en-GB" sz="4400" i="0" u="none" strike="noStrike" kern="1200" cap="none" spc="0" normalizeH="0" baseline="0" noProof="0" dirty="0">
              <a:ln>
                <a:noFill/>
              </a:ln>
              <a:solidFill>
                <a:srgbClr val="7030A0"/>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20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pic>
        <p:nvPicPr>
          <p:cNvPr id="11" name="Picture 10" descr="Young multiracial friends">
            <a:extLst>
              <a:ext uri="{FF2B5EF4-FFF2-40B4-BE49-F238E27FC236}">
                <a16:creationId xmlns:a16="http://schemas.microsoft.com/office/drawing/2014/main" id="{ADE4A10D-C186-3074-9DDC-AF303518B0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6581" y="3259008"/>
            <a:ext cx="4712870" cy="3141913"/>
          </a:xfrm>
          <a:prstGeom prst="rect">
            <a:avLst/>
          </a:prstGeom>
        </p:spPr>
      </p:pic>
      <p:grpSp>
        <p:nvGrpSpPr>
          <p:cNvPr id="13" name="Group 12">
            <a:extLst>
              <a:ext uri="{FF2B5EF4-FFF2-40B4-BE49-F238E27FC236}">
                <a16:creationId xmlns:a16="http://schemas.microsoft.com/office/drawing/2014/main" id="{48649373-DAD2-204A-067E-0F99F0E923F5}"/>
              </a:ext>
            </a:extLst>
          </p:cNvPr>
          <p:cNvGrpSpPr/>
          <p:nvPr/>
        </p:nvGrpSpPr>
        <p:grpSpPr>
          <a:xfrm>
            <a:off x="10069673" y="244358"/>
            <a:ext cx="1913397" cy="1525372"/>
            <a:chOff x="9212513" y="359999"/>
            <a:chExt cx="2577576" cy="2054860"/>
          </a:xfrm>
        </p:grpSpPr>
        <p:sp>
          <p:nvSpPr>
            <p:cNvPr id="14" name="object 2"/>
            <p:cNvSpPr/>
            <p:nvPr/>
          </p:nvSpPr>
          <p:spPr>
            <a:xfrm>
              <a:off x="9251994" y="359999"/>
              <a:ext cx="2538095" cy="2054860"/>
            </a:xfrm>
            <a:custGeom>
              <a:avLst/>
              <a:gdLst/>
              <a:ahLst/>
              <a:cxnLst/>
              <a:rect l="l" t="t" r="r" b="b"/>
              <a:pathLst>
                <a:path w="2538095" h="2054860">
                  <a:moveTo>
                    <a:pt x="1269009" y="0"/>
                  </a:moveTo>
                  <a:lnTo>
                    <a:pt x="1210922" y="848"/>
                  </a:lnTo>
                  <a:lnTo>
                    <a:pt x="1153506" y="3368"/>
                  </a:lnTo>
                  <a:lnTo>
                    <a:pt x="1096816" y="7525"/>
                  </a:lnTo>
                  <a:lnTo>
                    <a:pt x="1040908" y="13281"/>
                  </a:lnTo>
                  <a:lnTo>
                    <a:pt x="985838" y="20601"/>
                  </a:lnTo>
                  <a:lnTo>
                    <a:pt x="931662" y="29448"/>
                  </a:lnTo>
                  <a:lnTo>
                    <a:pt x="878437" y="39784"/>
                  </a:lnTo>
                  <a:lnTo>
                    <a:pt x="826218" y="51576"/>
                  </a:lnTo>
                  <a:lnTo>
                    <a:pt x="775061" y="64785"/>
                  </a:lnTo>
                  <a:lnTo>
                    <a:pt x="725022" y="79375"/>
                  </a:lnTo>
                  <a:lnTo>
                    <a:pt x="676158" y="95310"/>
                  </a:lnTo>
                  <a:lnTo>
                    <a:pt x="628523" y="112554"/>
                  </a:lnTo>
                  <a:lnTo>
                    <a:pt x="582176" y="131071"/>
                  </a:lnTo>
                  <a:lnTo>
                    <a:pt x="537170" y="150823"/>
                  </a:lnTo>
                  <a:lnTo>
                    <a:pt x="493563" y="171775"/>
                  </a:lnTo>
                  <a:lnTo>
                    <a:pt x="451410" y="193890"/>
                  </a:lnTo>
                  <a:lnTo>
                    <a:pt x="410767" y="217132"/>
                  </a:lnTo>
                  <a:lnTo>
                    <a:pt x="371690" y="241465"/>
                  </a:lnTo>
                  <a:lnTo>
                    <a:pt x="334236" y="266851"/>
                  </a:lnTo>
                  <a:lnTo>
                    <a:pt x="298460" y="293255"/>
                  </a:lnTo>
                  <a:lnTo>
                    <a:pt x="264419" y="320641"/>
                  </a:lnTo>
                  <a:lnTo>
                    <a:pt x="232168" y="348972"/>
                  </a:lnTo>
                  <a:lnTo>
                    <a:pt x="201763" y="378211"/>
                  </a:lnTo>
                  <a:lnTo>
                    <a:pt x="173260" y="408322"/>
                  </a:lnTo>
                  <a:lnTo>
                    <a:pt x="146716" y="439270"/>
                  </a:lnTo>
                  <a:lnTo>
                    <a:pt x="122186" y="471017"/>
                  </a:lnTo>
                  <a:lnTo>
                    <a:pt x="99727" y="503527"/>
                  </a:lnTo>
                  <a:lnTo>
                    <a:pt x="79394" y="536764"/>
                  </a:lnTo>
                  <a:lnTo>
                    <a:pt x="61243" y="570691"/>
                  </a:lnTo>
                  <a:lnTo>
                    <a:pt x="31713" y="640471"/>
                  </a:lnTo>
                  <a:lnTo>
                    <a:pt x="11584" y="712577"/>
                  </a:lnTo>
                  <a:lnTo>
                    <a:pt x="1305" y="786716"/>
                  </a:lnTo>
                  <a:lnTo>
                    <a:pt x="0" y="824458"/>
                  </a:lnTo>
                  <a:lnTo>
                    <a:pt x="1305" y="862198"/>
                  </a:lnTo>
                  <a:lnTo>
                    <a:pt x="11584" y="936335"/>
                  </a:lnTo>
                  <a:lnTo>
                    <a:pt x="31713" y="1008440"/>
                  </a:lnTo>
                  <a:lnTo>
                    <a:pt x="61243" y="1078221"/>
                  </a:lnTo>
                  <a:lnTo>
                    <a:pt x="79394" y="1112149"/>
                  </a:lnTo>
                  <a:lnTo>
                    <a:pt x="99727" y="1145387"/>
                  </a:lnTo>
                  <a:lnTo>
                    <a:pt x="122186" y="1177898"/>
                  </a:lnTo>
                  <a:lnTo>
                    <a:pt x="146716" y="1209647"/>
                  </a:lnTo>
                  <a:lnTo>
                    <a:pt x="173260" y="1240596"/>
                  </a:lnTo>
                  <a:lnTo>
                    <a:pt x="201763" y="1270709"/>
                  </a:lnTo>
                  <a:lnTo>
                    <a:pt x="232168" y="1299951"/>
                  </a:lnTo>
                  <a:lnTo>
                    <a:pt x="264419" y="1328283"/>
                  </a:lnTo>
                  <a:lnTo>
                    <a:pt x="298460" y="1355672"/>
                  </a:lnTo>
                  <a:lnTo>
                    <a:pt x="334236" y="1382078"/>
                  </a:lnTo>
                  <a:lnTo>
                    <a:pt x="371690" y="1407467"/>
                  </a:lnTo>
                  <a:lnTo>
                    <a:pt x="410767" y="1431803"/>
                  </a:lnTo>
                  <a:lnTo>
                    <a:pt x="451410" y="1455047"/>
                  </a:lnTo>
                  <a:lnTo>
                    <a:pt x="493563" y="1477165"/>
                  </a:lnTo>
                  <a:lnTo>
                    <a:pt x="537170" y="1498120"/>
                  </a:lnTo>
                  <a:lnTo>
                    <a:pt x="582176" y="1517875"/>
                  </a:lnTo>
                  <a:lnTo>
                    <a:pt x="628523" y="1536394"/>
                  </a:lnTo>
                  <a:lnTo>
                    <a:pt x="676158" y="1553640"/>
                  </a:lnTo>
                  <a:lnTo>
                    <a:pt x="725022" y="1569578"/>
                  </a:lnTo>
                  <a:lnTo>
                    <a:pt x="775061" y="1584171"/>
                  </a:lnTo>
                  <a:lnTo>
                    <a:pt x="826218" y="1597382"/>
                  </a:lnTo>
                  <a:lnTo>
                    <a:pt x="878437" y="1609175"/>
                  </a:lnTo>
                  <a:lnTo>
                    <a:pt x="931662" y="1619514"/>
                  </a:lnTo>
                  <a:lnTo>
                    <a:pt x="985838" y="1628362"/>
                  </a:lnTo>
                  <a:lnTo>
                    <a:pt x="1040908" y="1635683"/>
                  </a:lnTo>
                  <a:lnTo>
                    <a:pt x="1096816" y="1641440"/>
                  </a:lnTo>
                  <a:lnTo>
                    <a:pt x="1153506" y="1645598"/>
                  </a:lnTo>
                  <a:lnTo>
                    <a:pt x="1210922" y="1648119"/>
                  </a:lnTo>
                  <a:lnTo>
                    <a:pt x="1269009" y="1648967"/>
                  </a:lnTo>
                  <a:lnTo>
                    <a:pt x="1321473" y="1648272"/>
                  </a:lnTo>
                  <a:lnTo>
                    <a:pt x="1373393" y="1646204"/>
                  </a:lnTo>
                  <a:lnTo>
                    <a:pt x="1424727" y="1642794"/>
                  </a:lnTo>
                  <a:lnTo>
                    <a:pt x="1475437" y="1638070"/>
                  </a:lnTo>
                  <a:lnTo>
                    <a:pt x="1525482" y="1632062"/>
                  </a:lnTo>
                  <a:lnTo>
                    <a:pt x="1574825" y="1624799"/>
                  </a:lnTo>
                  <a:lnTo>
                    <a:pt x="1600917" y="1652953"/>
                  </a:lnTo>
                  <a:lnTo>
                    <a:pt x="1628768" y="1681481"/>
                  </a:lnTo>
                  <a:lnTo>
                    <a:pt x="1658387" y="1710209"/>
                  </a:lnTo>
                  <a:lnTo>
                    <a:pt x="1689783" y="1738963"/>
                  </a:lnTo>
                  <a:lnTo>
                    <a:pt x="1722966" y="1767567"/>
                  </a:lnTo>
                  <a:lnTo>
                    <a:pt x="1757944" y="1795846"/>
                  </a:lnTo>
                  <a:lnTo>
                    <a:pt x="1794726" y="1823626"/>
                  </a:lnTo>
                  <a:lnTo>
                    <a:pt x="1833323" y="1850731"/>
                  </a:lnTo>
                  <a:lnTo>
                    <a:pt x="1873743" y="1876987"/>
                  </a:lnTo>
                  <a:lnTo>
                    <a:pt x="1915995" y="1902219"/>
                  </a:lnTo>
                  <a:lnTo>
                    <a:pt x="1960089" y="1926251"/>
                  </a:lnTo>
                  <a:lnTo>
                    <a:pt x="2006034" y="1948909"/>
                  </a:lnTo>
                  <a:lnTo>
                    <a:pt x="2053839" y="1970017"/>
                  </a:lnTo>
                  <a:lnTo>
                    <a:pt x="2103513" y="1989402"/>
                  </a:lnTo>
                  <a:lnTo>
                    <a:pt x="2155066" y="2006887"/>
                  </a:lnTo>
                  <a:lnTo>
                    <a:pt x="2208506" y="2022299"/>
                  </a:lnTo>
                  <a:lnTo>
                    <a:pt x="2263844" y="2035461"/>
                  </a:lnTo>
                  <a:lnTo>
                    <a:pt x="2321087" y="2046199"/>
                  </a:lnTo>
                  <a:lnTo>
                    <a:pt x="2380246" y="2054339"/>
                  </a:lnTo>
                  <a:lnTo>
                    <a:pt x="2229296" y="1942338"/>
                  </a:lnTo>
                  <a:lnTo>
                    <a:pt x="2143672" y="1845040"/>
                  </a:lnTo>
                  <a:lnTo>
                    <a:pt x="2091598" y="1708474"/>
                  </a:lnTo>
                  <a:lnTo>
                    <a:pt x="2041296" y="1478673"/>
                  </a:lnTo>
                  <a:lnTo>
                    <a:pt x="2090622" y="1452764"/>
                  </a:lnTo>
                  <a:lnTo>
                    <a:pt x="2137871" y="1425316"/>
                  </a:lnTo>
                  <a:lnTo>
                    <a:pt x="2182952" y="1396388"/>
                  </a:lnTo>
                  <a:lnTo>
                    <a:pt x="2225777" y="1366037"/>
                  </a:lnTo>
                  <a:lnTo>
                    <a:pt x="2266256" y="1334323"/>
                  </a:lnTo>
                  <a:lnTo>
                    <a:pt x="2304297" y="1301304"/>
                  </a:lnTo>
                  <a:lnTo>
                    <a:pt x="2339812" y="1267037"/>
                  </a:lnTo>
                  <a:lnTo>
                    <a:pt x="2372711" y="1231581"/>
                  </a:lnTo>
                  <a:lnTo>
                    <a:pt x="2402903" y="1194995"/>
                  </a:lnTo>
                  <a:lnTo>
                    <a:pt x="2430299" y="1157336"/>
                  </a:lnTo>
                  <a:lnTo>
                    <a:pt x="2454808" y="1118664"/>
                  </a:lnTo>
                  <a:lnTo>
                    <a:pt x="2476341" y="1079035"/>
                  </a:lnTo>
                  <a:lnTo>
                    <a:pt x="2494809" y="1038509"/>
                  </a:lnTo>
                  <a:lnTo>
                    <a:pt x="2510120" y="997144"/>
                  </a:lnTo>
                  <a:lnTo>
                    <a:pt x="2522185" y="954998"/>
                  </a:lnTo>
                  <a:lnTo>
                    <a:pt x="2530914" y="912130"/>
                  </a:lnTo>
                  <a:lnTo>
                    <a:pt x="2536218" y="868597"/>
                  </a:lnTo>
                  <a:lnTo>
                    <a:pt x="2538006" y="824458"/>
                  </a:lnTo>
                  <a:lnTo>
                    <a:pt x="2536700" y="786716"/>
                  </a:lnTo>
                  <a:lnTo>
                    <a:pt x="2526422" y="712577"/>
                  </a:lnTo>
                  <a:lnTo>
                    <a:pt x="2506295" y="640471"/>
                  </a:lnTo>
                  <a:lnTo>
                    <a:pt x="2476767" y="570691"/>
                  </a:lnTo>
                  <a:lnTo>
                    <a:pt x="2458617" y="536764"/>
                  </a:lnTo>
                  <a:lnTo>
                    <a:pt x="2438285" y="503527"/>
                  </a:lnTo>
                  <a:lnTo>
                    <a:pt x="2415827" y="471017"/>
                  </a:lnTo>
                  <a:lnTo>
                    <a:pt x="2391299" y="439270"/>
                  </a:lnTo>
                  <a:lnTo>
                    <a:pt x="2364756" y="408322"/>
                  </a:lnTo>
                  <a:lnTo>
                    <a:pt x="2336255" y="378211"/>
                  </a:lnTo>
                  <a:lnTo>
                    <a:pt x="2305852" y="348972"/>
                  </a:lnTo>
                  <a:lnTo>
                    <a:pt x="2273603" y="320641"/>
                  </a:lnTo>
                  <a:lnTo>
                    <a:pt x="2239562" y="293255"/>
                  </a:lnTo>
                  <a:lnTo>
                    <a:pt x="2203788" y="266851"/>
                  </a:lnTo>
                  <a:lnTo>
                    <a:pt x="2166335" y="241465"/>
                  </a:lnTo>
                  <a:lnTo>
                    <a:pt x="2127260" y="217132"/>
                  </a:lnTo>
                  <a:lnTo>
                    <a:pt x="2086619" y="193890"/>
                  </a:lnTo>
                  <a:lnTo>
                    <a:pt x="2044467" y="171775"/>
                  </a:lnTo>
                  <a:lnTo>
                    <a:pt x="2000860" y="150823"/>
                  </a:lnTo>
                  <a:lnTo>
                    <a:pt x="1955855" y="131071"/>
                  </a:lnTo>
                  <a:lnTo>
                    <a:pt x="1909508" y="112554"/>
                  </a:lnTo>
                  <a:lnTo>
                    <a:pt x="1861874" y="95310"/>
                  </a:lnTo>
                  <a:lnTo>
                    <a:pt x="1813010" y="79375"/>
                  </a:lnTo>
                  <a:lnTo>
                    <a:pt x="1762971" y="64785"/>
                  </a:lnTo>
                  <a:lnTo>
                    <a:pt x="1711814" y="51576"/>
                  </a:lnTo>
                  <a:lnTo>
                    <a:pt x="1659594" y="39784"/>
                  </a:lnTo>
                  <a:lnTo>
                    <a:pt x="1606368" y="29448"/>
                  </a:lnTo>
                  <a:lnTo>
                    <a:pt x="1552191" y="20601"/>
                  </a:lnTo>
                  <a:lnTo>
                    <a:pt x="1497120" y="13281"/>
                  </a:lnTo>
                  <a:lnTo>
                    <a:pt x="1441210" y="7525"/>
                  </a:lnTo>
                  <a:lnTo>
                    <a:pt x="1384518" y="3368"/>
                  </a:lnTo>
                  <a:lnTo>
                    <a:pt x="1327099" y="848"/>
                  </a:lnTo>
                  <a:lnTo>
                    <a:pt x="1269009" y="0"/>
                  </a:lnTo>
                  <a:close/>
                </a:path>
              </a:pathLst>
            </a:custGeom>
            <a:solidFill>
              <a:srgbClr val="C10077"/>
            </a:solidFill>
          </p:spPr>
          <p:txBody>
            <a:bodyPr wrap="square" lIns="0" tIns="0" rIns="0" bIns="0" rtlCol="0"/>
            <a:lstStyle/>
            <a:p>
              <a:endParaRPr/>
            </a:p>
          </p:txBody>
        </p:sp>
        <p:sp>
          <p:nvSpPr>
            <p:cNvPr id="15" name="object 5"/>
            <p:cNvSpPr txBox="1"/>
            <p:nvPr/>
          </p:nvSpPr>
          <p:spPr>
            <a:xfrm>
              <a:off x="9212513" y="855343"/>
              <a:ext cx="2238505" cy="532086"/>
            </a:xfrm>
            <a:prstGeom prst="rect">
              <a:avLst/>
            </a:prstGeom>
          </p:spPr>
          <p:txBody>
            <a:bodyPr vert="horz" wrap="square" lIns="0" tIns="12700" rIns="0" bIns="0" rtlCol="0">
              <a:spAutoFit/>
            </a:bodyPr>
            <a:lstStyle/>
            <a:p>
              <a:pPr marL="12700" marR="5080" indent="326390" algn="ctr">
                <a:lnSpc>
                  <a:spcPct val="100000"/>
                </a:lnSpc>
                <a:spcBef>
                  <a:spcPts val="100"/>
                </a:spcBef>
              </a:pPr>
              <a:r>
                <a:rPr sz="1200" spc="-10" dirty="0">
                  <a:solidFill>
                    <a:srgbClr val="FFFFFF"/>
                  </a:solidFill>
                  <a:latin typeface="Arial Black"/>
                  <a:cs typeface="Arial Black"/>
                </a:rPr>
                <a:t>RSE</a:t>
              </a:r>
              <a:r>
                <a:rPr sz="1200" spc="-150" dirty="0">
                  <a:solidFill>
                    <a:srgbClr val="FFFFFF"/>
                  </a:solidFill>
                  <a:latin typeface="Arial Black"/>
                  <a:cs typeface="Arial Black"/>
                </a:rPr>
                <a:t> </a:t>
              </a:r>
              <a:r>
                <a:rPr sz="1200" spc="-25" dirty="0">
                  <a:solidFill>
                    <a:srgbClr val="FFFFFF"/>
                  </a:solidFill>
                  <a:latin typeface="Arial Black"/>
                  <a:cs typeface="Arial Black"/>
                </a:rPr>
                <a:t>DAY</a:t>
              </a:r>
              <a:endParaRPr lang="en-GB" sz="1200" spc="-135" dirty="0">
                <a:solidFill>
                  <a:srgbClr val="FFFFFF"/>
                </a:solidFill>
                <a:latin typeface="Arial Black"/>
                <a:cs typeface="Arial Black"/>
              </a:endParaRPr>
            </a:p>
            <a:p>
              <a:pPr marL="12700" marR="5080" indent="326390" algn="ctr">
                <a:lnSpc>
                  <a:spcPct val="100000"/>
                </a:lnSpc>
                <a:spcBef>
                  <a:spcPts val="100"/>
                </a:spcBef>
              </a:pPr>
              <a:r>
                <a:rPr lang="en-GB" sz="1200" spc="-35" dirty="0">
                  <a:solidFill>
                    <a:srgbClr val="FFFFFF"/>
                  </a:solidFill>
                  <a:latin typeface="Arial Black"/>
                  <a:cs typeface="Arial Black"/>
                </a:rPr>
                <a:t>26 </a:t>
              </a:r>
              <a:r>
                <a:rPr sz="1200" spc="-35" dirty="0">
                  <a:solidFill>
                    <a:srgbClr val="FFFFFF"/>
                  </a:solidFill>
                  <a:latin typeface="Arial Black"/>
                  <a:cs typeface="Arial Black"/>
                </a:rPr>
                <a:t>June</a:t>
              </a:r>
              <a:r>
                <a:rPr sz="1200" spc="-130" dirty="0">
                  <a:solidFill>
                    <a:srgbClr val="FFFFFF"/>
                  </a:solidFill>
                  <a:latin typeface="Arial Black"/>
                  <a:cs typeface="Arial Black"/>
                </a:rPr>
                <a:t> </a:t>
              </a:r>
              <a:r>
                <a:rPr sz="1200" spc="-55" dirty="0">
                  <a:solidFill>
                    <a:srgbClr val="FFFFFF"/>
                  </a:solidFill>
                  <a:latin typeface="Arial Black"/>
                  <a:cs typeface="Arial Black"/>
                </a:rPr>
                <a:t>2025</a:t>
              </a:r>
              <a:endParaRPr sz="1200" dirty="0">
                <a:latin typeface="Arial Black"/>
                <a:cs typeface="Arial Black"/>
              </a:endParaRPr>
            </a:p>
          </p:txBody>
        </p:sp>
      </p:grpSp>
    </p:spTree>
    <p:extLst>
      <p:ext uri="{BB962C8B-B14F-4D97-AF65-F5344CB8AC3E}">
        <p14:creationId xmlns:p14="http://schemas.microsoft.com/office/powerpoint/2010/main" val="5390737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0748584" y="61546"/>
            <a:ext cx="1289049" cy="1219200"/>
          </a:xfrm>
          <a:prstGeom prst="rect">
            <a:avLst/>
          </a:prstGeom>
        </p:spPr>
      </p:pic>
      <p:pic>
        <p:nvPicPr>
          <p:cNvPr id="3" name="object 3"/>
          <p:cNvPicPr/>
          <p:nvPr/>
        </p:nvPicPr>
        <p:blipFill>
          <a:blip r:embed="rId3" cstate="print">
            <a:alphaModFix amt="35000"/>
          </a:blip>
          <a:stretch>
            <a:fillRect/>
          </a:stretch>
        </p:blipFill>
        <p:spPr>
          <a:xfrm>
            <a:off x="2045561" y="3330003"/>
            <a:ext cx="9750284" cy="3527996"/>
          </a:xfrm>
          <a:prstGeom prst="rect">
            <a:avLst/>
          </a:prstGeom>
        </p:spPr>
      </p:pic>
      <p:grpSp>
        <p:nvGrpSpPr>
          <p:cNvPr id="9" name="Group 8">
            <a:extLst>
              <a:ext uri="{FF2B5EF4-FFF2-40B4-BE49-F238E27FC236}">
                <a16:creationId xmlns:a16="http://schemas.microsoft.com/office/drawing/2014/main" id="{3B36ABE8-201F-DB74-DF4D-63F068361288}"/>
              </a:ext>
            </a:extLst>
          </p:cNvPr>
          <p:cNvGrpSpPr/>
          <p:nvPr/>
        </p:nvGrpSpPr>
        <p:grpSpPr>
          <a:xfrm>
            <a:off x="152400" y="76200"/>
            <a:ext cx="1685566" cy="780119"/>
            <a:chOff x="359995" y="362881"/>
            <a:chExt cx="3528367" cy="1506855"/>
          </a:xfrm>
        </p:grpSpPr>
        <p:sp>
          <p:nvSpPr>
            <p:cNvPr id="4" name="object 4"/>
            <p:cNvSpPr/>
            <p:nvPr/>
          </p:nvSpPr>
          <p:spPr>
            <a:xfrm>
              <a:off x="359995" y="1068532"/>
              <a:ext cx="380365" cy="521970"/>
            </a:xfrm>
            <a:custGeom>
              <a:avLst/>
              <a:gdLst/>
              <a:ahLst/>
              <a:cxnLst/>
              <a:rect l="l" t="t" r="r" b="b"/>
              <a:pathLst>
                <a:path w="380365" h="521969">
                  <a:moveTo>
                    <a:pt x="151003" y="0"/>
                  </a:moveTo>
                  <a:lnTo>
                    <a:pt x="0" y="0"/>
                  </a:lnTo>
                  <a:lnTo>
                    <a:pt x="0" y="521817"/>
                  </a:lnTo>
                  <a:lnTo>
                    <a:pt x="101714" y="521817"/>
                  </a:lnTo>
                  <a:lnTo>
                    <a:pt x="101714" y="312153"/>
                  </a:lnTo>
                  <a:lnTo>
                    <a:pt x="225021" y="312153"/>
                  </a:lnTo>
                  <a:lnTo>
                    <a:pt x="217500" y="301993"/>
                  </a:lnTo>
                  <a:lnTo>
                    <a:pt x="235110" y="297784"/>
                  </a:lnTo>
                  <a:lnTo>
                    <a:pt x="250445" y="292401"/>
                  </a:lnTo>
                  <a:lnTo>
                    <a:pt x="263582" y="286137"/>
                  </a:lnTo>
                  <a:lnTo>
                    <a:pt x="274599" y="279285"/>
                  </a:lnTo>
                  <a:lnTo>
                    <a:pt x="301302" y="255699"/>
                  </a:lnTo>
                  <a:lnTo>
                    <a:pt x="311502" y="240182"/>
                  </a:lnTo>
                  <a:lnTo>
                    <a:pt x="101714" y="240182"/>
                  </a:lnTo>
                  <a:lnTo>
                    <a:pt x="101714" y="82930"/>
                  </a:lnTo>
                  <a:lnTo>
                    <a:pt x="317902" y="82930"/>
                  </a:lnTo>
                  <a:lnTo>
                    <a:pt x="308889" y="66138"/>
                  </a:lnTo>
                  <a:lnTo>
                    <a:pt x="283984" y="39115"/>
                  </a:lnTo>
                  <a:lnTo>
                    <a:pt x="263099" y="24420"/>
                  </a:lnTo>
                  <a:lnTo>
                    <a:pt x="235391" y="11928"/>
                  </a:lnTo>
                  <a:lnTo>
                    <a:pt x="198734" y="3250"/>
                  </a:lnTo>
                  <a:lnTo>
                    <a:pt x="151003" y="0"/>
                  </a:lnTo>
                  <a:close/>
                </a:path>
                <a:path w="380365" h="521969">
                  <a:moveTo>
                    <a:pt x="225021" y="312153"/>
                  </a:moveTo>
                  <a:lnTo>
                    <a:pt x="114236" y="312153"/>
                  </a:lnTo>
                  <a:lnTo>
                    <a:pt x="253492" y="521817"/>
                  </a:lnTo>
                  <a:lnTo>
                    <a:pt x="380225" y="521817"/>
                  </a:lnTo>
                  <a:lnTo>
                    <a:pt x="225021" y="312153"/>
                  </a:lnTo>
                  <a:close/>
                </a:path>
                <a:path w="380365" h="521969">
                  <a:moveTo>
                    <a:pt x="317902" y="82930"/>
                  </a:moveTo>
                  <a:lnTo>
                    <a:pt x="132232" y="82930"/>
                  </a:lnTo>
                  <a:lnTo>
                    <a:pt x="155551" y="84264"/>
                  </a:lnTo>
                  <a:lnTo>
                    <a:pt x="188553" y="93006"/>
                  </a:lnTo>
                  <a:lnTo>
                    <a:pt x="218035" y="116272"/>
                  </a:lnTo>
                  <a:lnTo>
                    <a:pt x="230797" y="161175"/>
                  </a:lnTo>
                  <a:lnTo>
                    <a:pt x="217900" y="205860"/>
                  </a:lnTo>
                  <a:lnTo>
                    <a:pt x="188061" y="229425"/>
                  </a:lnTo>
                  <a:lnTo>
                    <a:pt x="154555" y="238617"/>
                  </a:lnTo>
                  <a:lnTo>
                    <a:pt x="130657" y="240182"/>
                  </a:lnTo>
                  <a:lnTo>
                    <a:pt x="311502" y="240182"/>
                  </a:lnTo>
                  <a:lnTo>
                    <a:pt x="320376" y="226682"/>
                  </a:lnTo>
                  <a:lnTo>
                    <a:pt x="331820" y="193264"/>
                  </a:lnTo>
                  <a:lnTo>
                    <a:pt x="335635" y="156476"/>
                  </a:lnTo>
                  <a:lnTo>
                    <a:pt x="333176" y="126360"/>
                  </a:lnTo>
                  <a:lnTo>
                    <a:pt x="324773" y="95734"/>
                  </a:lnTo>
                  <a:lnTo>
                    <a:pt x="317902" y="82930"/>
                  </a:lnTo>
                  <a:close/>
                </a:path>
              </a:pathLst>
            </a:custGeom>
            <a:solidFill>
              <a:srgbClr val="458643"/>
            </a:solidFill>
          </p:spPr>
          <p:txBody>
            <a:bodyPr wrap="square" lIns="0" tIns="0" rIns="0" bIns="0" rtlCol="0"/>
            <a:lstStyle/>
            <a:p>
              <a:endParaRPr/>
            </a:p>
          </p:txBody>
        </p:sp>
        <p:sp>
          <p:nvSpPr>
            <p:cNvPr id="5" name="object 5"/>
            <p:cNvSpPr/>
            <p:nvPr/>
          </p:nvSpPr>
          <p:spPr>
            <a:xfrm>
              <a:off x="1226807" y="1068539"/>
              <a:ext cx="289560" cy="521970"/>
            </a:xfrm>
            <a:custGeom>
              <a:avLst/>
              <a:gdLst/>
              <a:ahLst/>
              <a:cxnLst/>
              <a:rect l="l" t="t" r="r" b="b"/>
              <a:pathLst>
                <a:path w="289559" h="521969">
                  <a:moveTo>
                    <a:pt x="289471" y="0"/>
                  </a:moveTo>
                  <a:lnTo>
                    <a:pt x="0" y="0"/>
                  </a:lnTo>
                  <a:lnTo>
                    <a:pt x="0" y="87630"/>
                  </a:lnTo>
                  <a:lnTo>
                    <a:pt x="0" y="204470"/>
                  </a:lnTo>
                  <a:lnTo>
                    <a:pt x="0" y="292100"/>
                  </a:lnTo>
                  <a:lnTo>
                    <a:pt x="0" y="434340"/>
                  </a:lnTo>
                  <a:lnTo>
                    <a:pt x="0" y="521970"/>
                  </a:lnTo>
                  <a:lnTo>
                    <a:pt x="289471" y="521970"/>
                  </a:lnTo>
                  <a:lnTo>
                    <a:pt x="289471" y="434340"/>
                  </a:lnTo>
                  <a:lnTo>
                    <a:pt x="101714" y="434340"/>
                  </a:lnTo>
                  <a:lnTo>
                    <a:pt x="101714" y="292100"/>
                  </a:lnTo>
                  <a:lnTo>
                    <a:pt x="281647" y="292100"/>
                  </a:lnTo>
                  <a:lnTo>
                    <a:pt x="281647" y="204470"/>
                  </a:lnTo>
                  <a:lnTo>
                    <a:pt x="101714" y="204470"/>
                  </a:lnTo>
                  <a:lnTo>
                    <a:pt x="101714" y="87630"/>
                  </a:lnTo>
                  <a:lnTo>
                    <a:pt x="289471" y="87630"/>
                  </a:lnTo>
                  <a:lnTo>
                    <a:pt x="289471" y="0"/>
                  </a:lnTo>
                  <a:close/>
                </a:path>
              </a:pathLst>
            </a:custGeom>
            <a:solidFill>
              <a:srgbClr val="6A9CD4"/>
            </a:solidFill>
          </p:spPr>
          <p:txBody>
            <a:bodyPr wrap="square" lIns="0" tIns="0" rIns="0" bIns="0" rtlCol="0"/>
            <a:lstStyle/>
            <a:p>
              <a:endParaRPr/>
            </a:p>
          </p:txBody>
        </p:sp>
        <p:grpSp>
          <p:nvGrpSpPr>
            <p:cNvPr id="6" name="object 6"/>
            <p:cNvGrpSpPr/>
            <p:nvPr/>
          </p:nvGrpSpPr>
          <p:grpSpPr>
            <a:xfrm>
              <a:off x="364112" y="362881"/>
              <a:ext cx="3524250" cy="1506855"/>
              <a:chOff x="364112" y="362881"/>
              <a:chExt cx="3524250" cy="1506855"/>
            </a:xfrm>
          </p:grpSpPr>
          <p:sp>
            <p:nvSpPr>
              <p:cNvPr id="7" name="object 7"/>
              <p:cNvSpPr/>
              <p:nvPr/>
            </p:nvSpPr>
            <p:spPr>
              <a:xfrm>
                <a:off x="776201" y="1056798"/>
                <a:ext cx="361950" cy="545465"/>
              </a:xfrm>
              <a:custGeom>
                <a:avLst/>
                <a:gdLst/>
                <a:ahLst/>
                <a:cxnLst/>
                <a:rect l="l" t="t" r="r" b="b"/>
                <a:pathLst>
                  <a:path w="361950" h="545465">
                    <a:moveTo>
                      <a:pt x="194792" y="0"/>
                    </a:moveTo>
                    <a:lnTo>
                      <a:pt x="142188" y="6034"/>
                    </a:lnTo>
                    <a:lnTo>
                      <a:pt x="99929" y="22717"/>
                    </a:lnTo>
                    <a:lnTo>
                      <a:pt x="67667" y="47918"/>
                    </a:lnTo>
                    <a:lnTo>
                      <a:pt x="45053" y="79509"/>
                    </a:lnTo>
                    <a:lnTo>
                      <a:pt x="31741" y="115359"/>
                    </a:lnTo>
                    <a:lnTo>
                      <a:pt x="27381" y="153339"/>
                    </a:lnTo>
                    <a:lnTo>
                      <a:pt x="31438" y="188852"/>
                    </a:lnTo>
                    <a:lnTo>
                      <a:pt x="55102" y="236409"/>
                    </a:lnTo>
                    <a:lnTo>
                      <a:pt x="89780" y="266026"/>
                    </a:lnTo>
                    <a:lnTo>
                      <a:pt x="134287" y="287977"/>
                    </a:lnTo>
                    <a:lnTo>
                      <a:pt x="178054" y="303465"/>
                    </a:lnTo>
                    <a:lnTo>
                      <a:pt x="199780" y="311950"/>
                    </a:lnTo>
                    <a:lnTo>
                      <a:pt x="236258" y="334048"/>
                    </a:lnTo>
                    <a:lnTo>
                      <a:pt x="255405" y="367613"/>
                    </a:lnTo>
                    <a:lnTo>
                      <a:pt x="256603" y="380987"/>
                    </a:lnTo>
                    <a:lnTo>
                      <a:pt x="250502" y="410717"/>
                    </a:lnTo>
                    <a:lnTo>
                      <a:pt x="233618" y="433403"/>
                    </a:lnTo>
                    <a:lnTo>
                      <a:pt x="208077" y="447874"/>
                    </a:lnTo>
                    <a:lnTo>
                      <a:pt x="176009" y="452958"/>
                    </a:lnTo>
                    <a:lnTo>
                      <a:pt x="146910" y="449232"/>
                    </a:lnTo>
                    <a:lnTo>
                      <a:pt x="116852" y="437221"/>
                    </a:lnTo>
                    <a:lnTo>
                      <a:pt x="88994" y="415673"/>
                    </a:lnTo>
                    <a:lnTo>
                      <a:pt x="66497" y="383336"/>
                    </a:lnTo>
                    <a:lnTo>
                      <a:pt x="0" y="446709"/>
                    </a:lnTo>
                    <a:lnTo>
                      <a:pt x="26134" y="478939"/>
                    </a:lnTo>
                    <a:lnTo>
                      <a:pt x="64149" y="510951"/>
                    </a:lnTo>
                    <a:lnTo>
                      <a:pt x="115073" y="535483"/>
                    </a:lnTo>
                    <a:lnTo>
                      <a:pt x="179933" y="545274"/>
                    </a:lnTo>
                    <a:lnTo>
                      <a:pt x="230858" y="539647"/>
                    </a:lnTo>
                    <a:lnTo>
                      <a:pt x="274959" y="523460"/>
                    </a:lnTo>
                    <a:lnTo>
                      <a:pt x="311150" y="497755"/>
                    </a:lnTo>
                    <a:lnTo>
                      <a:pt x="338344" y="463574"/>
                    </a:lnTo>
                    <a:lnTo>
                      <a:pt x="355458" y="421959"/>
                    </a:lnTo>
                    <a:lnTo>
                      <a:pt x="361403" y="373951"/>
                    </a:lnTo>
                    <a:lnTo>
                      <a:pt x="357741" y="337369"/>
                    </a:lnTo>
                    <a:lnTo>
                      <a:pt x="333704" y="282975"/>
                    </a:lnTo>
                    <a:lnTo>
                      <a:pt x="294836" y="247989"/>
                    </a:lnTo>
                    <a:lnTo>
                      <a:pt x="241139" y="222734"/>
                    </a:lnTo>
                    <a:lnTo>
                      <a:pt x="189341" y="204064"/>
                    </a:lnTo>
                    <a:lnTo>
                      <a:pt x="172304" y="197148"/>
                    </a:lnTo>
                    <a:lnTo>
                      <a:pt x="140790" y="173919"/>
                    </a:lnTo>
                    <a:lnTo>
                      <a:pt x="132207" y="147078"/>
                    </a:lnTo>
                    <a:lnTo>
                      <a:pt x="135751" y="126317"/>
                    </a:lnTo>
                    <a:lnTo>
                      <a:pt x="147656" y="106583"/>
                    </a:lnTo>
                    <a:lnTo>
                      <a:pt x="169829" y="91837"/>
                    </a:lnTo>
                    <a:lnTo>
                      <a:pt x="204177" y="86042"/>
                    </a:lnTo>
                    <a:lnTo>
                      <a:pt x="221131" y="87291"/>
                    </a:lnTo>
                    <a:lnTo>
                      <a:pt x="242416" y="93091"/>
                    </a:lnTo>
                    <a:lnTo>
                      <a:pt x="265898" y="106520"/>
                    </a:lnTo>
                    <a:lnTo>
                      <a:pt x="289445" y="130657"/>
                    </a:lnTo>
                    <a:lnTo>
                      <a:pt x="342646" y="61023"/>
                    </a:lnTo>
                    <a:lnTo>
                      <a:pt x="301718" y="28385"/>
                    </a:lnTo>
                    <a:lnTo>
                      <a:pt x="261085" y="9975"/>
                    </a:lnTo>
                    <a:lnTo>
                      <a:pt x="224268" y="1833"/>
                    </a:lnTo>
                    <a:lnTo>
                      <a:pt x="194792" y="0"/>
                    </a:lnTo>
                    <a:close/>
                  </a:path>
                </a:pathLst>
              </a:custGeom>
              <a:solidFill>
                <a:srgbClr val="5D8CAD"/>
              </a:solidFill>
            </p:spPr>
            <p:txBody>
              <a:bodyPr wrap="square" lIns="0" tIns="0" rIns="0" bIns="0" rtlCol="0"/>
              <a:lstStyle/>
              <a:p>
                <a:endParaRPr/>
              </a:p>
            </p:txBody>
          </p:sp>
          <p:pic>
            <p:nvPicPr>
              <p:cNvPr id="8" name="object 8"/>
              <p:cNvPicPr/>
              <p:nvPr/>
            </p:nvPicPr>
            <p:blipFill>
              <a:blip r:embed="rId4" cstate="print"/>
              <a:stretch>
                <a:fillRect/>
              </a:stretch>
            </p:blipFill>
            <p:spPr>
              <a:xfrm>
                <a:off x="364112" y="362881"/>
                <a:ext cx="3523886" cy="1506844"/>
              </a:xfrm>
              <a:prstGeom prst="rect">
                <a:avLst/>
              </a:prstGeom>
            </p:spPr>
          </p:pic>
        </p:grpSp>
      </p:grpSp>
      <p:sp>
        <p:nvSpPr>
          <p:cNvPr id="16" name="Title 1">
            <a:extLst>
              <a:ext uri="{FF2B5EF4-FFF2-40B4-BE49-F238E27FC236}">
                <a16:creationId xmlns:a16="http://schemas.microsoft.com/office/drawing/2014/main" id="{8F479F2D-41F2-3FB3-5D28-39EA9D339257}"/>
              </a:ext>
            </a:extLst>
          </p:cNvPr>
          <p:cNvSpPr txBox="1">
            <a:spLocks/>
          </p:cNvSpPr>
          <p:nvPr/>
        </p:nvSpPr>
        <p:spPr>
          <a:xfrm>
            <a:off x="2338286" y="64907"/>
            <a:ext cx="7515427" cy="125206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rgbClr val="863583"/>
                </a:solidFill>
                <a:latin typeface="+mn-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8000" b="1" i="0" u="none" strike="noStrike" kern="1200" cap="none" spc="0" normalizeH="0" baseline="0" noProof="0" dirty="0">
                <a:ln>
                  <a:noFill/>
                </a:ln>
                <a:solidFill>
                  <a:srgbClr val="863583"/>
                </a:solidFill>
                <a:effectLst/>
                <a:uLnTx/>
                <a:uFillTx/>
                <a:latin typeface="Calibri" panose="020F0502020204030204"/>
                <a:ea typeface="+mj-ea"/>
                <a:cs typeface="+mj-cs"/>
              </a:rPr>
              <a:t>Communication</a:t>
            </a:r>
          </a:p>
        </p:txBody>
      </p:sp>
      <p:sp>
        <p:nvSpPr>
          <p:cNvPr id="17" name="Subtitle 2">
            <a:extLst>
              <a:ext uri="{FF2B5EF4-FFF2-40B4-BE49-F238E27FC236}">
                <a16:creationId xmlns:a16="http://schemas.microsoft.com/office/drawing/2014/main" id="{858D0947-F942-E171-8092-93C95E728A93}"/>
              </a:ext>
            </a:extLst>
          </p:cNvPr>
          <p:cNvSpPr txBox="1">
            <a:spLocks/>
          </p:cNvSpPr>
          <p:nvPr/>
        </p:nvSpPr>
        <p:spPr>
          <a:xfrm>
            <a:off x="663101" y="1444966"/>
            <a:ext cx="10865795" cy="3029758"/>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3071A5"/>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3600" dirty="0">
                <a:latin typeface="Calibri" panose="020F0502020204030204"/>
              </a:rPr>
              <a:t>It’s something we do everyday and rely on as humans.</a:t>
            </a:r>
            <a:br>
              <a:rPr lang="en-GB" sz="3600" dirty="0">
                <a:latin typeface="Calibri" panose="020F0502020204030204"/>
              </a:rPr>
            </a:br>
            <a:br>
              <a:rPr lang="en-GB" sz="3600" dirty="0">
                <a:latin typeface="Calibri" panose="020F0502020204030204"/>
              </a:rPr>
            </a:br>
            <a:r>
              <a:rPr lang="en-GB" sz="3600" dirty="0">
                <a:latin typeface="Calibri" panose="020F0502020204030204"/>
              </a:rPr>
              <a:t>But what is it?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600" i="0" u="none" strike="noStrike" kern="1200" cap="none" spc="0" normalizeH="0" baseline="0" noProof="0" dirty="0">
              <a:ln>
                <a:noFill/>
              </a:ln>
              <a:solidFill>
                <a:srgbClr val="3071A5"/>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3600" dirty="0">
                <a:latin typeface="Calibri" panose="020F0502020204030204"/>
              </a:rPr>
              <a:t>Can you talk to the person next to you about what it is and give 3 examples of it?</a:t>
            </a:r>
            <a:endParaRPr kumimoji="0" lang="en-GB" sz="3600" i="0" u="none" strike="noStrike" kern="1200" cap="none" spc="0" normalizeH="0" baseline="0" noProof="0" dirty="0">
              <a:ln>
                <a:noFill/>
              </a:ln>
              <a:solidFill>
                <a:srgbClr val="3071A5"/>
              </a:solidFill>
              <a:effectLst/>
              <a:uLnTx/>
              <a:uFillTx/>
              <a:latin typeface="Calibri" panose="020F0502020204030204"/>
              <a:ea typeface="+mn-ea"/>
              <a:cs typeface="+mn-cs"/>
            </a:endParaRPr>
          </a:p>
        </p:txBody>
      </p:sp>
      <p:pic>
        <p:nvPicPr>
          <p:cNvPr id="20" name="Picture 19" descr="Thinking Gummy Monsters">
            <a:extLst>
              <a:ext uri="{FF2B5EF4-FFF2-40B4-BE49-F238E27FC236}">
                <a16:creationId xmlns:a16="http://schemas.microsoft.com/office/drawing/2014/main" id="{852CC6A9-C0B6-6876-1D46-F59A0DC074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8200" y="4191000"/>
            <a:ext cx="2764276" cy="276427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33DDA45-EA52-5582-1ADC-5E3ED318A799}"/>
            </a:ext>
          </a:extLst>
        </p:cNvPr>
        <p:cNvGrpSpPr/>
        <p:nvPr/>
      </p:nvGrpSpPr>
      <p:grpSpPr>
        <a:xfrm>
          <a:off x="0" y="0"/>
          <a:ext cx="0" cy="0"/>
          <a:chOff x="0" y="0"/>
          <a:chExt cx="0" cy="0"/>
        </a:xfrm>
      </p:grpSpPr>
      <p:pic>
        <p:nvPicPr>
          <p:cNvPr id="2" name="object 2">
            <a:extLst>
              <a:ext uri="{FF2B5EF4-FFF2-40B4-BE49-F238E27FC236}">
                <a16:creationId xmlns:a16="http://schemas.microsoft.com/office/drawing/2014/main" id="{01E76000-76DB-1C1C-EC9D-50B1ED83CF94}"/>
              </a:ext>
            </a:extLst>
          </p:cNvPr>
          <p:cNvPicPr/>
          <p:nvPr/>
        </p:nvPicPr>
        <p:blipFill>
          <a:blip r:embed="rId2" cstate="print"/>
          <a:stretch>
            <a:fillRect/>
          </a:stretch>
        </p:blipFill>
        <p:spPr>
          <a:xfrm>
            <a:off x="11125200" y="61546"/>
            <a:ext cx="912433" cy="852854"/>
          </a:xfrm>
          <a:prstGeom prst="rect">
            <a:avLst/>
          </a:prstGeom>
        </p:spPr>
      </p:pic>
      <p:pic>
        <p:nvPicPr>
          <p:cNvPr id="3" name="object 3">
            <a:extLst>
              <a:ext uri="{FF2B5EF4-FFF2-40B4-BE49-F238E27FC236}">
                <a16:creationId xmlns:a16="http://schemas.microsoft.com/office/drawing/2014/main" id="{B1EE0772-59C4-0846-52E1-D7998D273C8B}"/>
              </a:ext>
            </a:extLst>
          </p:cNvPr>
          <p:cNvPicPr/>
          <p:nvPr/>
        </p:nvPicPr>
        <p:blipFill>
          <a:blip r:embed="rId3" cstate="print">
            <a:alphaModFix amt="35000"/>
          </a:blip>
          <a:stretch>
            <a:fillRect/>
          </a:stretch>
        </p:blipFill>
        <p:spPr>
          <a:xfrm>
            <a:off x="2045561" y="3330003"/>
            <a:ext cx="9750284" cy="3527996"/>
          </a:xfrm>
          <a:prstGeom prst="rect">
            <a:avLst/>
          </a:prstGeom>
        </p:spPr>
      </p:pic>
      <p:grpSp>
        <p:nvGrpSpPr>
          <p:cNvPr id="9" name="Group 8">
            <a:extLst>
              <a:ext uri="{FF2B5EF4-FFF2-40B4-BE49-F238E27FC236}">
                <a16:creationId xmlns:a16="http://schemas.microsoft.com/office/drawing/2014/main" id="{EB5E6C15-942C-3327-8780-37BDB1E2207F}"/>
              </a:ext>
            </a:extLst>
          </p:cNvPr>
          <p:cNvGrpSpPr/>
          <p:nvPr/>
        </p:nvGrpSpPr>
        <p:grpSpPr>
          <a:xfrm>
            <a:off x="152400" y="76200"/>
            <a:ext cx="1685566" cy="780119"/>
            <a:chOff x="359995" y="362881"/>
            <a:chExt cx="3528367" cy="1506855"/>
          </a:xfrm>
        </p:grpSpPr>
        <p:sp>
          <p:nvSpPr>
            <p:cNvPr id="4" name="object 4">
              <a:extLst>
                <a:ext uri="{FF2B5EF4-FFF2-40B4-BE49-F238E27FC236}">
                  <a16:creationId xmlns:a16="http://schemas.microsoft.com/office/drawing/2014/main" id="{7E0CB011-8998-5149-D5B4-90E97490442C}"/>
                </a:ext>
              </a:extLst>
            </p:cNvPr>
            <p:cNvSpPr/>
            <p:nvPr/>
          </p:nvSpPr>
          <p:spPr>
            <a:xfrm>
              <a:off x="359995" y="1068532"/>
              <a:ext cx="380365" cy="521970"/>
            </a:xfrm>
            <a:custGeom>
              <a:avLst/>
              <a:gdLst/>
              <a:ahLst/>
              <a:cxnLst/>
              <a:rect l="l" t="t" r="r" b="b"/>
              <a:pathLst>
                <a:path w="380365" h="521969">
                  <a:moveTo>
                    <a:pt x="151003" y="0"/>
                  </a:moveTo>
                  <a:lnTo>
                    <a:pt x="0" y="0"/>
                  </a:lnTo>
                  <a:lnTo>
                    <a:pt x="0" y="521817"/>
                  </a:lnTo>
                  <a:lnTo>
                    <a:pt x="101714" y="521817"/>
                  </a:lnTo>
                  <a:lnTo>
                    <a:pt x="101714" y="312153"/>
                  </a:lnTo>
                  <a:lnTo>
                    <a:pt x="225021" y="312153"/>
                  </a:lnTo>
                  <a:lnTo>
                    <a:pt x="217500" y="301993"/>
                  </a:lnTo>
                  <a:lnTo>
                    <a:pt x="235110" y="297784"/>
                  </a:lnTo>
                  <a:lnTo>
                    <a:pt x="250445" y="292401"/>
                  </a:lnTo>
                  <a:lnTo>
                    <a:pt x="263582" y="286137"/>
                  </a:lnTo>
                  <a:lnTo>
                    <a:pt x="274599" y="279285"/>
                  </a:lnTo>
                  <a:lnTo>
                    <a:pt x="301302" y="255699"/>
                  </a:lnTo>
                  <a:lnTo>
                    <a:pt x="311502" y="240182"/>
                  </a:lnTo>
                  <a:lnTo>
                    <a:pt x="101714" y="240182"/>
                  </a:lnTo>
                  <a:lnTo>
                    <a:pt x="101714" y="82930"/>
                  </a:lnTo>
                  <a:lnTo>
                    <a:pt x="317902" y="82930"/>
                  </a:lnTo>
                  <a:lnTo>
                    <a:pt x="308889" y="66138"/>
                  </a:lnTo>
                  <a:lnTo>
                    <a:pt x="283984" y="39115"/>
                  </a:lnTo>
                  <a:lnTo>
                    <a:pt x="263099" y="24420"/>
                  </a:lnTo>
                  <a:lnTo>
                    <a:pt x="235391" y="11928"/>
                  </a:lnTo>
                  <a:lnTo>
                    <a:pt x="198734" y="3250"/>
                  </a:lnTo>
                  <a:lnTo>
                    <a:pt x="151003" y="0"/>
                  </a:lnTo>
                  <a:close/>
                </a:path>
                <a:path w="380365" h="521969">
                  <a:moveTo>
                    <a:pt x="225021" y="312153"/>
                  </a:moveTo>
                  <a:lnTo>
                    <a:pt x="114236" y="312153"/>
                  </a:lnTo>
                  <a:lnTo>
                    <a:pt x="253492" y="521817"/>
                  </a:lnTo>
                  <a:lnTo>
                    <a:pt x="380225" y="521817"/>
                  </a:lnTo>
                  <a:lnTo>
                    <a:pt x="225021" y="312153"/>
                  </a:lnTo>
                  <a:close/>
                </a:path>
                <a:path w="380365" h="521969">
                  <a:moveTo>
                    <a:pt x="317902" y="82930"/>
                  </a:moveTo>
                  <a:lnTo>
                    <a:pt x="132232" y="82930"/>
                  </a:lnTo>
                  <a:lnTo>
                    <a:pt x="155551" y="84264"/>
                  </a:lnTo>
                  <a:lnTo>
                    <a:pt x="188553" y="93006"/>
                  </a:lnTo>
                  <a:lnTo>
                    <a:pt x="218035" y="116272"/>
                  </a:lnTo>
                  <a:lnTo>
                    <a:pt x="230797" y="161175"/>
                  </a:lnTo>
                  <a:lnTo>
                    <a:pt x="217900" y="205860"/>
                  </a:lnTo>
                  <a:lnTo>
                    <a:pt x="188061" y="229425"/>
                  </a:lnTo>
                  <a:lnTo>
                    <a:pt x="154555" y="238617"/>
                  </a:lnTo>
                  <a:lnTo>
                    <a:pt x="130657" y="240182"/>
                  </a:lnTo>
                  <a:lnTo>
                    <a:pt x="311502" y="240182"/>
                  </a:lnTo>
                  <a:lnTo>
                    <a:pt x="320376" y="226682"/>
                  </a:lnTo>
                  <a:lnTo>
                    <a:pt x="331820" y="193264"/>
                  </a:lnTo>
                  <a:lnTo>
                    <a:pt x="335635" y="156476"/>
                  </a:lnTo>
                  <a:lnTo>
                    <a:pt x="333176" y="126360"/>
                  </a:lnTo>
                  <a:lnTo>
                    <a:pt x="324773" y="95734"/>
                  </a:lnTo>
                  <a:lnTo>
                    <a:pt x="317902" y="82930"/>
                  </a:lnTo>
                  <a:close/>
                </a:path>
              </a:pathLst>
            </a:custGeom>
            <a:solidFill>
              <a:srgbClr val="458643"/>
            </a:solidFill>
          </p:spPr>
          <p:txBody>
            <a:bodyPr wrap="square" lIns="0" tIns="0" rIns="0" bIns="0" rtlCol="0"/>
            <a:lstStyle/>
            <a:p>
              <a:endParaRPr/>
            </a:p>
          </p:txBody>
        </p:sp>
        <p:sp>
          <p:nvSpPr>
            <p:cNvPr id="5" name="object 5">
              <a:extLst>
                <a:ext uri="{FF2B5EF4-FFF2-40B4-BE49-F238E27FC236}">
                  <a16:creationId xmlns:a16="http://schemas.microsoft.com/office/drawing/2014/main" id="{7B467669-2081-35E2-4F7D-E29F0AAC58E9}"/>
                </a:ext>
              </a:extLst>
            </p:cNvPr>
            <p:cNvSpPr/>
            <p:nvPr/>
          </p:nvSpPr>
          <p:spPr>
            <a:xfrm>
              <a:off x="1226807" y="1068539"/>
              <a:ext cx="289560" cy="521970"/>
            </a:xfrm>
            <a:custGeom>
              <a:avLst/>
              <a:gdLst/>
              <a:ahLst/>
              <a:cxnLst/>
              <a:rect l="l" t="t" r="r" b="b"/>
              <a:pathLst>
                <a:path w="289559" h="521969">
                  <a:moveTo>
                    <a:pt x="289471" y="0"/>
                  </a:moveTo>
                  <a:lnTo>
                    <a:pt x="0" y="0"/>
                  </a:lnTo>
                  <a:lnTo>
                    <a:pt x="0" y="87630"/>
                  </a:lnTo>
                  <a:lnTo>
                    <a:pt x="0" y="204470"/>
                  </a:lnTo>
                  <a:lnTo>
                    <a:pt x="0" y="292100"/>
                  </a:lnTo>
                  <a:lnTo>
                    <a:pt x="0" y="434340"/>
                  </a:lnTo>
                  <a:lnTo>
                    <a:pt x="0" y="521970"/>
                  </a:lnTo>
                  <a:lnTo>
                    <a:pt x="289471" y="521970"/>
                  </a:lnTo>
                  <a:lnTo>
                    <a:pt x="289471" y="434340"/>
                  </a:lnTo>
                  <a:lnTo>
                    <a:pt x="101714" y="434340"/>
                  </a:lnTo>
                  <a:lnTo>
                    <a:pt x="101714" y="292100"/>
                  </a:lnTo>
                  <a:lnTo>
                    <a:pt x="281647" y="292100"/>
                  </a:lnTo>
                  <a:lnTo>
                    <a:pt x="281647" y="204470"/>
                  </a:lnTo>
                  <a:lnTo>
                    <a:pt x="101714" y="204470"/>
                  </a:lnTo>
                  <a:lnTo>
                    <a:pt x="101714" y="87630"/>
                  </a:lnTo>
                  <a:lnTo>
                    <a:pt x="289471" y="87630"/>
                  </a:lnTo>
                  <a:lnTo>
                    <a:pt x="289471" y="0"/>
                  </a:lnTo>
                  <a:close/>
                </a:path>
              </a:pathLst>
            </a:custGeom>
            <a:solidFill>
              <a:srgbClr val="6A9CD4"/>
            </a:solidFill>
          </p:spPr>
          <p:txBody>
            <a:bodyPr wrap="square" lIns="0" tIns="0" rIns="0" bIns="0" rtlCol="0"/>
            <a:lstStyle/>
            <a:p>
              <a:endParaRPr/>
            </a:p>
          </p:txBody>
        </p:sp>
        <p:grpSp>
          <p:nvGrpSpPr>
            <p:cNvPr id="6" name="object 6">
              <a:extLst>
                <a:ext uri="{FF2B5EF4-FFF2-40B4-BE49-F238E27FC236}">
                  <a16:creationId xmlns:a16="http://schemas.microsoft.com/office/drawing/2014/main" id="{0D61D057-3234-4436-AF31-34E571267428}"/>
                </a:ext>
              </a:extLst>
            </p:cNvPr>
            <p:cNvGrpSpPr/>
            <p:nvPr/>
          </p:nvGrpSpPr>
          <p:grpSpPr>
            <a:xfrm>
              <a:off x="364112" y="362881"/>
              <a:ext cx="3524250" cy="1506855"/>
              <a:chOff x="364112" y="362881"/>
              <a:chExt cx="3524250" cy="1506855"/>
            </a:xfrm>
          </p:grpSpPr>
          <p:sp>
            <p:nvSpPr>
              <p:cNvPr id="7" name="object 7">
                <a:extLst>
                  <a:ext uri="{FF2B5EF4-FFF2-40B4-BE49-F238E27FC236}">
                    <a16:creationId xmlns:a16="http://schemas.microsoft.com/office/drawing/2014/main" id="{22B60822-CA45-43E8-6741-281F55C2231E}"/>
                  </a:ext>
                </a:extLst>
              </p:cNvPr>
              <p:cNvSpPr/>
              <p:nvPr/>
            </p:nvSpPr>
            <p:spPr>
              <a:xfrm>
                <a:off x="776201" y="1056798"/>
                <a:ext cx="361950" cy="545465"/>
              </a:xfrm>
              <a:custGeom>
                <a:avLst/>
                <a:gdLst/>
                <a:ahLst/>
                <a:cxnLst/>
                <a:rect l="l" t="t" r="r" b="b"/>
                <a:pathLst>
                  <a:path w="361950" h="545465">
                    <a:moveTo>
                      <a:pt x="194792" y="0"/>
                    </a:moveTo>
                    <a:lnTo>
                      <a:pt x="142188" y="6034"/>
                    </a:lnTo>
                    <a:lnTo>
                      <a:pt x="99929" y="22717"/>
                    </a:lnTo>
                    <a:lnTo>
                      <a:pt x="67667" y="47918"/>
                    </a:lnTo>
                    <a:lnTo>
                      <a:pt x="45053" y="79509"/>
                    </a:lnTo>
                    <a:lnTo>
                      <a:pt x="31741" y="115359"/>
                    </a:lnTo>
                    <a:lnTo>
                      <a:pt x="27381" y="153339"/>
                    </a:lnTo>
                    <a:lnTo>
                      <a:pt x="31438" y="188852"/>
                    </a:lnTo>
                    <a:lnTo>
                      <a:pt x="55102" y="236409"/>
                    </a:lnTo>
                    <a:lnTo>
                      <a:pt x="89780" y="266026"/>
                    </a:lnTo>
                    <a:lnTo>
                      <a:pt x="134287" y="287977"/>
                    </a:lnTo>
                    <a:lnTo>
                      <a:pt x="178054" y="303465"/>
                    </a:lnTo>
                    <a:lnTo>
                      <a:pt x="199780" y="311950"/>
                    </a:lnTo>
                    <a:lnTo>
                      <a:pt x="236258" y="334048"/>
                    </a:lnTo>
                    <a:lnTo>
                      <a:pt x="255405" y="367613"/>
                    </a:lnTo>
                    <a:lnTo>
                      <a:pt x="256603" y="380987"/>
                    </a:lnTo>
                    <a:lnTo>
                      <a:pt x="250502" y="410717"/>
                    </a:lnTo>
                    <a:lnTo>
                      <a:pt x="233618" y="433403"/>
                    </a:lnTo>
                    <a:lnTo>
                      <a:pt x="208077" y="447874"/>
                    </a:lnTo>
                    <a:lnTo>
                      <a:pt x="176009" y="452958"/>
                    </a:lnTo>
                    <a:lnTo>
                      <a:pt x="146910" y="449232"/>
                    </a:lnTo>
                    <a:lnTo>
                      <a:pt x="116852" y="437221"/>
                    </a:lnTo>
                    <a:lnTo>
                      <a:pt x="88994" y="415673"/>
                    </a:lnTo>
                    <a:lnTo>
                      <a:pt x="66497" y="383336"/>
                    </a:lnTo>
                    <a:lnTo>
                      <a:pt x="0" y="446709"/>
                    </a:lnTo>
                    <a:lnTo>
                      <a:pt x="26134" y="478939"/>
                    </a:lnTo>
                    <a:lnTo>
                      <a:pt x="64149" y="510951"/>
                    </a:lnTo>
                    <a:lnTo>
                      <a:pt x="115073" y="535483"/>
                    </a:lnTo>
                    <a:lnTo>
                      <a:pt x="179933" y="545274"/>
                    </a:lnTo>
                    <a:lnTo>
                      <a:pt x="230858" y="539647"/>
                    </a:lnTo>
                    <a:lnTo>
                      <a:pt x="274959" y="523460"/>
                    </a:lnTo>
                    <a:lnTo>
                      <a:pt x="311150" y="497755"/>
                    </a:lnTo>
                    <a:lnTo>
                      <a:pt x="338344" y="463574"/>
                    </a:lnTo>
                    <a:lnTo>
                      <a:pt x="355458" y="421959"/>
                    </a:lnTo>
                    <a:lnTo>
                      <a:pt x="361403" y="373951"/>
                    </a:lnTo>
                    <a:lnTo>
                      <a:pt x="357741" y="337369"/>
                    </a:lnTo>
                    <a:lnTo>
                      <a:pt x="333704" y="282975"/>
                    </a:lnTo>
                    <a:lnTo>
                      <a:pt x="294836" y="247989"/>
                    </a:lnTo>
                    <a:lnTo>
                      <a:pt x="241139" y="222734"/>
                    </a:lnTo>
                    <a:lnTo>
                      <a:pt x="189341" y="204064"/>
                    </a:lnTo>
                    <a:lnTo>
                      <a:pt x="172304" y="197148"/>
                    </a:lnTo>
                    <a:lnTo>
                      <a:pt x="140790" y="173919"/>
                    </a:lnTo>
                    <a:lnTo>
                      <a:pt x="132207" y="147078"/>
                    </a:lnTo>
                    <a:lnTo>
                      <a:pt x="135751" y="126317"/>
                    </a:lnTo>
                    <a:lnTo>
                      <a:pt x="147656" y="106583"/>
                    </a:lnTo>
                    <a:lnTo>
                      <a:pt x="169829" y="91837"/>
                    </a:lnTo>
                    <a:lnTo>
                      <a:pt x="204177" y="86042"/>
                    </a:lnTo>
                    <a:lnTo>
                      <a:pt x="221131" y="87291"/>
                    </a:lnTo>
                    <a:lnTo>
                      <a:pt x="242416" y="93091"/>
                    </a:lnTo>
                    <a:lnTo>
                      <a:pt x="265898" y="106520"/>
                    </a:lnTo>
                    <a:lnTo>
                      <a:pt x="289445" y="130657"/>
                    </a:lnTo>
                    <a:lnTo>
                      <a:pt x="342646" y="61023"/>
                    </a:lnTo>
                    <a:lnTo>
                      <a:pt x="301718" y="28385"/>
                    </a:lnTo>
                    <a:lnTo>
                      <a:pt x="261085" y="9975"/>
                    </a:lnTo>
                    <a:lnTo>
                      <a:pt x="224268" y="1833"/>
                    </a:lnTo>
                    <a:lnTo>
                      <a:pt x="194792" y="0"/>
                    </a:lnTo>
                    <a:close/>
                  </a:path>
                </a:pathLst>
              </a:custGeom>
              <a:solidFill>
                <a:srgbClr val="5D8CAD"/>
              </a:solidFill>
            </p:spPr>
            <p:txBody>
              <a:bodyPr wrap="square" lIns="0" tIns="0" rIns="0" bIns="0" rtlCol="0"/>
              <a:lstStyle/>
              <a:p>
                <a:endParaRPr/>
              </a:p>
            </p:txBody>
          </p:sp>
          <p:pic>
            <p:nvPicPr>
              <p:cNvPr id="8" name="object 8">
                <a:extLst>
                  <a:ext uri="{FF2B5EF4-FFF2-40B4-BE49-F238E27FC236}">
                    <a16:creationId xmlns:a16="http://schemas.microsoft.com/office/drawing/2014/main" id="{6D8E8FEF-C576-3AFE-02FE-05B84DA02841}"/>
                  </a:ext>
                </a:extLst>
              </p:cNvPr>
              <p:cNvPicPr/>
              <p:nvPr/>
            </p:nvPicPr>
            <p:blipFill>
              <a:blip r:embed="rId4" cstate="print"/>
              <a:stretch>
                <a:fillRect/>
              </a:stretch>
            </p:blipFill>
            <p:spPr>
              <a:xfrm>
                <a:off x="364112" y="362881"/>
                <a:ext cx="3523886" cy="1506844"/>
              </a:xfrm>
              <a:prstGeom prst="rect">
                <a:avLst/>
              </a:prstGeom>
            </p:spPr>
          </p:pic>
        </p:grpSp>
      </p:grpSp>
      <p:sp>
        <p:nvSpPr>
          <p:cNvPr id="10" name="Subtitle 2">
            <a:extLst>
              <a:ext uri="{FF2B5EF4-FFF2-40B4-BE49-F238E27FC236}">
                <a16:creationId xmlns:a16="http://schemas.microsoft.com/office/drawing/2014/main" id="{4D48B9A3-F008-E202-1020-7D7BCC2B7EFD}"/>
              </a:ext>
            </a:extLst>
          </p:cNvPr>
          <p:cNvSpPr txBox="1">
            <a:spLocks/>
          </p:cNvSpPr>
          <p:nvPr/>
        </p:nvSpPr>
        <p:spPr>
          <a:xfrm>
            <a:off x="5486400" y="1040739"/>
            <a:ext cx="6527258" cy="503904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3071A5"/>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600" b="1" i="0" u="none" strike="noStrike" kern="1200" cap="none" spc="0" normalizeH="0" baseline="0" noProof="0" dirty="0">
                <a:ln>
                  <a:noFill/>
                </a:ln>
                <a:solidFill>
                  <a:schemeClr val="accent6"/>
                </a:solidFill>
                <a:effectLst/>
                <a:uLnTx/>
                <a:uFillTx/>
                <a:latin typeface="Calibri" panose="020F0502020204030204"/>
                <a:ea typeface="+mn-ea"/>
                <a:cs typeface="+mn-cs"/>
              </a:rPr>
              <a:t>Communication</a:t>
            </a:r>
            <a:r>
              <a:rPr kumimoji="0" lang="en-GB" sz="3600" i="0" u="none" strike="noStrike" kern="1200" cap="none" spc="0" normalizeH="0" baseline="0" noProof="0" dirty="0">
                <a:ln>
                  <a:noFill/>
                </a:ln>
                <a:solidFill>
                  <a:srgbClr val="3071A5"/>
                </a:solidFill>
                <a:effectLst/>
                <a:uLnTx/>
                <a:uFillTx/>
                <a:latin typeface="Calibri" panose="020F0502020204030204"/>
                <a:ea typeface="+mn-ea"/>
                <a:cs typeface="+mn-cs"/>
              </a:rPr>
              <a:t> </a:t>
            </a:r>
            <a:r>
              <a:rPr lang="en-GB" sz="3600" dirty="0">
                <a:latin typeface="Calibri" panose="020F0502020204030204"/>
              </a:rPr>
              <a:t>is the sending and receiving of a message, information, or ideas between individuals or groups of people.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600" i="0" u="none" strike="noStrike" kern="1200" cap="none" spc="0" normalizeH="0" baseline="0" noProof="0" dirty="0">
              <a:ln>
                <a:noFill/>
              </a:ln>
              <a:solidFill>
                <a:srgbClr val="3071A5"/>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600" i="0" u="none" strike="noStrike" kern="1200" cap="none" spc="0" normalizeH="0" baseline="0" noProof="0" dirty="0">
                <a:ln>
                  <a:noFill/>
                </a:ln>
                <a:solidFill>
                  <a:srgbClr val="3071A5"/>
                </a:solidFill>
                <a:effectLst/>
                <a:uLnTx/>
                <a:uFillTx/>
                <a:latin typeface="Calibri" panose="020F0502020204030204"/>
                <a:ea typeface="+mn-ea"/>
                <a:cs typeface="+mn-cs"/>
              </a:rPr>
              <a:t>Communication allows us to tell others about our thoughts, feelings, what’s going on, solve a problem, ask for help and more. </a:t>
            </a:r>
          </a:p>
        </p:txBody>
      </p:sp>
      <p:pic>
        <p:nvPicPr>
          <p:cNvPr id="11" name="Picture 10" descr="Two people with speech bubbles">
            <a:extLst>
              <a:ext uri="{FF2B5EF4-FFF2-40B4-BE49-F238E27FC236}">
                <a16:creationId xmlns:a16="http://schemas.microsoft.com/office/drawing/2014/main" id="{89972798-DEF0-9E07-18E1-2060B18F68A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69025" y="1295400"/>
            <a:ext cx="3505200" cy="4686616"/>
          </a:xfrm>
          <a:prstGeom prst="rect">
            <a:avLst/>
          </a:prstGeom>
        </p:spPr>
      </p:pic>
    </p:spTree>
    <p:extLst>
      <p:ext uri="{BB962C8B-B14F-4D97-AF65-F5344CB8AC3E}">
        <p14:creationId xmlns:p14="http://schemas.microsoft.com/office/powerpoint/2010/main" val="70608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02C9E59-4432-BDC5-B0C5-2C93CC354CA1}"/>
            </a:ext>
          </a:extLst>
        </p:cNvPr>
        <p:cNvGrpSpPr/>
        <p:nvPr/>
      </p:nvGrpSpPr>
      <p:grpSpPr>
        <a:xfrm>
          <a:off x="0" y="0"/>
          <a:ext cx="0" cy="0"/>
          <a:chOff x="0" y="0"/>
          <a:chExt cx="0" cy="0"/>
        </a:xfrm>
      </p:grpSpPr>
      <p:pic>
        <p:nvPicPr>
          <p:cNvPr id="2" name="object 2">
            <a:extLst>
              <a:ext uri="{FF2B5EF4-FFF2-40B4-BE49-F238E27FC236}">
                <a16:creationId xmlns:a16="http://schemas.microsoft.com/office/drawing/2014/main" id="{6EE89C58-9016-F3ED-48D0-E5C5FCFDACBA}"/>
              </a:ext>
            </a:extLst>
          </p:cNvPr>
          <p:cNvPicPr/>
          <p:nvPr/>
        </p:nvPicPr>
        <p:blipFill>
          <a:blip r:embed="rId2" cstate="print"/>
          <a:stretch>
            <a:fillRect/>
          </a:stretch>
        </p:blipFill>
        <p:spPr>
          <a:xfrm>
            <a:off x="10748584" y="61546"/>
            <a:ext cx="1289049" cy="1219200"/>
          </a:xfrm>
          <a:prstGeom prst="rect">
            <a:avLst/>
          </a:prstGeom>
        </p:spPr>
      </p:pic>
      <p:pic>
        <p:nvPicPr>
          <p:cNvPr id="3" name="object 3">
            <a:extLst>
              <a:ext uri="{FF2B5EF4-FFF2-40B4-BE49-F238E27FC236}">
                <a16:creationId xmlns:a16="http://schemas.microsoft.com/office/drawing/2014/main" id="{1B765D8E-EC28-B7F1-56C2-3C66C4B36861}"/>
              </a:ext>
            </a:extLst>
          </p:cNvPr>
          <p:cNvPicPr/>
          <p:nvPr/>
        </p:nvPicPr>
        <p:blipFill>
          <a:blip r:embed="rId3" cstate="print">
            <a:alphaModFix amt="35000"/>
          </a:blip>
          <a:stretch>
            <a:fillRect/>
          </a:stretch>
        </p:blipFill>
        <p:spPr>
          <a:xfrm>
            <a:off x="2045561" y="3330003"/>
            <a:ext cx="9750284" cy="3527996"/>
          </a:xfrm>
          <a:prstGeom prst="rect">
            <a:avLst/>
          </a:prstGeom>
        </p:spPr>
      </p:pic>
      <p:grpSp>
        <p:nvGrpSpPr>
          <p:cNvPr id="9" name="Group 8">
            <a:extLst>
              <a:ext uri="{FF2B5EF4-FFF2-40B4-BE49-F238E27FC236}">
                <a16:creationId xmlns:a16="http://schemas.microsoft.com/office/drawing/2014/main" id="{9E914B47-AB3B-CBA0-BC23-332826443C94}"/>
              </a:ext>
            </a:extLst>
          </p:cNvPr>
          <p:cNvGrpSpPr/>
          <p:nvPr/>
        </p:nvGrpSpPr>
        <p:grpSpPr>
          <a:xfrm>
            <a:off x="152400" y="76200"/>
            <a:ext cx="1685566" cy="780119"/>
            <a:chOff x="359995" y="362881"/>
            <a:chExt cx="3528367" cy="1506855"/>
          </a:xfrm>
        </p:grpSpPr>
        <p:sp>
          <p:nvSpPr>
            <p:cNvPr id="4" name="object 4">
              <a:extLst>
                <a:ext uri="{FF2B5EF4-FFF2-40B4-BE49-F238E27FC236}">
                  <a16:creationId xmlns:a16="http://schemas.microsoft.com/office/drawing/2014/main" id="{1C7C2746-4AF6-528B-8E22-4C95E7FE21BD}"/>
                </a:ext>
              </a:extLst>
            </p:cNvPr>
            <p:cNvSpPr/>
            <p:nvPr/>
          </p:nvSpPr>
          <p:spPr>
            <a:xfrm>
              <a:off x="359995" y="1068532"/>
              <a:ext cx="380365" cy="521970"/>
            </a:xfrm>
            <a:custGeom>
              <a:avLst/>
              <a:gdLst/>
              <a:ahLst/>
              <a:cxnLst/>
              <a:rect l="l" t="t" r="r" b="b"/>
              <a:pathLst>
                <a:path w="380365" h="521969">
                  <a:moveTo>
                    <a:pt x="151003" y="0"/>
                  </a:moveTo>
                  <a:lnTo>
                    <a:pt x="0" y="0"/>
                  </a:lnTo>
                  <a:lnTo>
                    <a:pt x="0" y="521817"/>
                  </a:lnTo>
                  <a:lnTo>
                    <a:pt x="101714" y="521817"/>
                  </a:lnTo>
                  <a:lnTo>
                    <a:pt x="101714" y="312153"/>
                  </a:lnTo>
                  <a:lnTo>
                    <a:pt x="225021" y="312153"/>
                  </a:lnTo>
                  <a:lnTo>
                    <a:pt x="217500" y="301993"/>
                  </a:lnTo>
                  <a:lnTo>
                    <a:pt x="235110" y="297784"/>
                  </a:lnTo>
                  <a:lnTo>
                    <a:pt x="250445" y="292401"/>
                  </a:lnTo>
                  <a:lnTo>
                    <a:pt x="263582" y="286137"/>
                  </a:lnTo>
                  <a:lnTo>
                    <a:pt x="274599" y="279285"/>
                  </a:lnTo>
                  <a:lnTo>
                    <a:pt x="301302" y="255699"/>
                  </a:lnTo>
                  <a:lnTo>
                    <a:pt x="311502" y="240182"/>
                  </a:lnTo>
                  <a:lnTo>
                    <a:pt x="101714" y="240182"/>
                  </a:lnTo>
                  <a:lnTo>
                    <a:pt x="101714" y="82930"/>
                  </a:lnTo>
                  <a:lnTo>
                    <a:pt x="317902" y="82930"/>
                  </a:lnTo>
                  <a:lnTo>
                    <a:pt x="308889" y="66138"/>
                  </a:lnTo>
                  <a:lnTo>
                    <a:pt x="283984" y="39115"/>
                  </a:lnTo>
                  <a:lnTo>
                    <a:pt x="263099" y="24420"/>
                  </a:lnTo>
                  <a:lnTo>
                    <a:pt x="235391" y="11928"/>
                  </a:lnTo>
                  <a:lnTo>
                    <a:pt x="198734" y="3250"/>
                  </a:lnTo>
                  <a:lnTo>
                    <a:pt x="151003" y="0"/>
                  </a:lnTo>
                  <a:close/>
                </a:path>
                <a:path w="380365" h="521969">
                  <a:moveTo>
                    <a:pt x="225021" y="312153"/>
                  </a:moveTo>
                  <a:lnTo>
                    <a:pt x="114236" y="312153"/>
                  </a:lnTo>
                  <a:lnTo>
                    <a:pt x="253492" y="521817"/>
                  </a:lnTo>
                  <a:lnTo>
                    <a:pt x="380225" y="521817"/>
                  </a:lnTo>
                  <a:lnTo>
                    <a:pt x="225021" y="312153"/>
                  </a:lnTo>
                  <a:close/>
                </a:path>
                <a:path w="380365" h="521969">
                  <a:moveTo>
                    <a:pt x="317902" y="82930"/>
                  </a:moveTo>
                  <a:lnTo>
                    <a:pt x="132232" y="82930"/>
                  </a:lnTo>
                  <a:lnTo>
                    <a:pt x="155551" y="84264"/>
                  </a:lnTo>
                  <a:lnTo>
                    <a:pt x="188553" y="93006"/>
                  </a:lnTo>
                  <a:lnTo>
                    <a:pt x="218035" y="116272"/>
                  </a:lnTo>
                  <a:lnTo>
                    <a:pt x="230797" y="161175"/>
                  </a:lnTo>
                  <a:lnTo>
                    <a:pt x="217900" y="205860"/>
                  </a:lnTo>
                  <a:lnTo>
                    <a:pt x="188061" y="229425"/>
                  </a:lnTo>
                  <a:lnTo>
                    <a:pt x="154555" y="238617"/>
                  </a:lnTo>
                  <a:lnTo>
                    <a:pt x="130657" y="240182"/>
                  </a:lnTo>
                  <a:lnTo>
                    <a:pt x="311502" y="240182"/>
                  </a:lnTo>
                  <a:lnTo>
                    <a:pt x="320376" y="226682"/>
                  </a:lnTo>
                  <a:lnTo>
                    <a:pt x="331820" y="193264"/>
                  </a:lnTo>
                  <a:lnTo>
                    <a:pt x="335635" y="156476"/>
                  </a:lnTo>
                  <a:lnTo>
                    <a:pt x="333176" y="126360"/>
                  </a:lnTo>
                  <a:lnTo>
                    <a:pt x="324773" y="95734"/>
                  </a:lnTo>
                  <a:lnTo>
                    <a:pt x="317902" y="82930"/>
                  </a:lnTo>
                  <a:close/>
                </a:path>
              </a:pathLst>
            </a:custGeom>
            <a:solidFill>
              <a:srgbClr val="458643"/>
            </a:solidFill>
          </p:spPr>
          <p:txBody>
            <a:bodyPr wrap="square" lIns="0" tIns="0" rIns="0" bIns="0" rtlCol="0"/>
            <a:lstStyle/>
            <a:p>
              <a:endParaRPr/>
            </a:p>
          </p:txBody>
        </p:sp>
        <p:sp>
          <p:nvSpPr>
            <p:cNvPr id="5" name="object 5">
              <a:extLst>
                <a:ext uri="{FF2B5EF4-FFF2-40B4-BE49-F238E27FC236}">
                  <a16:creationId xmlns:a16="http://schemas.microsoft.com/office/drawing/2014/main" id="{9CDAED27-504A-9B88-F56C-662A7971AA79}"/>
                </a:ext>
              </a:extLst>
            </p:cNvPr>
            <p:cNvSpPr/>
            <p:nvPr/>
          </p:nvSpPr>
          <p:spPr>
            <a:xfrm>
              <a:off x="1226807" y="1068539"/>
              <a:ext cx="289560" cy="521970"/>
            </a:xfrm>
            <a:custGeom>
              <a:avLst/>
              <a:gdLst/>
              <a:ahLst/>
              <a:cxnLst/>
              <a:rect l="l" t="t" r="r" b="b"/>
              <a:pathLst>
                <a:path w="289559" h="521969">
                  <a:moveTo>
                    <a:pt x="289471" y="0"/>
                  </a:moveTo>
                  <a:lnTo>
                    <a:pt x="0" y="0"/>
                  </a:lnTo>
                  <a:lnTo>
                    <a:pt x="0" y="87630"/>
                  </a:lnTo>
                  <a:lnTo>
                    <a:pt x="0" y="204470"/>
                  </a:lnTo>
                  <a:lnTo>
                    <a:pt x="0" y="292100"/>
                  </a:lnTo>
                  <a:lnTo>
                    <a:pt x="0" y="434340"/>
                  </a:lnTo>
                  <a:lnTo>
                    <a:pt x="0" y="521970"/>
                  </a:lnTo>
                  <a:lnTo>
                    <a:pt x="289471" y="521970"/>
                  </a:lnTo>
                  <a:lnTo>
                    <a:pt x="289471" y="434340"/>
                  </a:lnTo>
                  <a:lnTo>
                    <a:pt x="101714" y="434340"/>
                  </a:lnTo>
                  <a:lnTo>
                    <a:pt x="101714" y="292100"/>
                  </a:lnTo>
                  <a:lnTo>
                    <a:pt x="281647" y="292100"/>
                  </a:lnTo>
                  <a:lnTo>
                    <a:pt x="281647" y="204470"/>
                  </a:lnTo>
                  <a:lnTo>
                    <a:pt x="101714" y="204470"/>
                  </a:lnTo>
                  <a:lnTo>
                    <a:pt x="101714" y="87630"/>
                  </a:lnTo>
                  <a:lnTo>
                    <a:pt x="289471" y="87630"/>
                  </a:lnTo>
                  <a:lnTo>
                    <a:pt x="289471" y="0"/>
                  </a:lnTo>
                  <a:close/>
                </a:path>
              </a:pathLst>
            </a:custGeom>
            <a:solidFill>
              <a:srgbClr val="6A9CD4"/>
            </a:solidFill>
          </p:spPr>
          <p:txBody>
            <a:bodyPr wrap="square" lIns="0" tIns="0" rIns="0" bIns="0" rtlCol="0"/>
            <a:lstStyle/>
            <a:p>
              <a:endParaRPr/>
            </a:p>
          </p:txBody>
        </p:sp>
        <p:grpSp>
          <p:nvGrpSpPr>
            <p:cNvPr id="6" name="object 6">
              <a:extLst>
                <a:ext uri="{FF2B5EF4-FFF2-40B4-BE49-F238E27FC236}">
                  <a16:creationId xmlns:a16="http://schemas.microsoft.com/office/drawing/2014/main" id="{B5074A08-2769-7EA2-8273-E626DEE3699C}"/>
                </a:ext>
              </a:extLst>
            </p:cNvPr>
            <p:cNvGrpSpPr/>
            <p:nvPr/>
          </p:nvGrpSpPr>
          <p:grpSpPr>
            <a:xfrm>
              <a:off x="364112" y="362881"/>
              <a:ext cx="3524250" cy="1506855"/>
              <a:chOff x="364112" y="362881"/>
              <a:chExt cx="3524250" cy="1506855"/>
            </a:xfrm>
          </p:grpSpPr>
          <p:sp>
            <p:nvSpPr>
              <p:cNvPr id="7" name="object 7">
                <a:extLst>
                  <a:ext uri="{FF2B5EF4-FFF2-40B4-BE49-F238E27FC236}">
                    <a16:creationId xmlns:a16="http://schemas.microsoft.com/office/drawing/2014/main" id="{3EE65269-450F-6FDD-4D38-51F33A5CEB28}"/>
                  </a:ext>
                </a:extLst>
              </p:cNvPr>
              <p:cNvSpPr/>
              <p:nvPr/>
            </p:nvSpPr>
            <p:spPr>
              <a:xfrm>
                <a:off x="776201" y="1056798"/>
                <a:ext cx="361950" cy="545465"/>
              </a:xfrm>
              <a:custGeom>
                <a:avLst/>
                <a:gdLst/>
                <a:ahLst/>
                <a:cxnLst/>
                <a:rect l="l" t="t" r="r" b="b"/>
                <a:pathLst>
                  <a:path w="361950" h="545465">
                    <a:moveTo>
                      <a:pt x="194792" y="0"/>
                    </a:moveTo>
                    <a:lnTo>
                      <a:pt x="142188" y="6034"/>
                    </a:lnTo>
                    <a:lnTo>
                      <a:pt x="99929" y="22717"/>
                    </a:lnTo>
                    <a:lnTo>
                      <a:pt x="67667" y="47918"/>
                    </a:lnTo>
                    <a:lnTo>
                      <a:pt x="45053" y="79509"/>
                    </a:lnTo>
                    <a:lnTo>
                      <a:pt x="31741" y="115359"/>
                    </a:lnTo>
                    <a:lnTo>
                      <a:pt x="27381" y="153339"/>
                    </a:lnTo>
                    <a:lnTo>
                      <a:pt x="31438" y="188852"/>
                    </a:lnTo>
                    <a:lnTo>
                      <a:pt x="55102" y="236409"/>
                    </a:lnTo>
                    <a:lnTo>
                      <a:pt x="89780" y="266026"/>
                    </a:lnTo>
                    <a:lnTo>
                      <a:pt x="134287" y="287977"/>
                    </a:lnTo>
                    <a:lnTo>
                      <a:pt x="178054" y="303465"/>
                    </a:lnTo>
                    <a:lnTo>
                      <a:pt x="199780" y="311950"/>
                    </a:lnTo>
                    <a:lnTo>
                      <a:pt x="236258" y="334048"/>
                    </a:lnTo>
                    <a:lnTo>
                      <a:pt x="255405" y="367613"/>
                    </a:lnTo>
                    <a:lnTo>
                      <a:pt x="256603" y="380987"/>
                    </a:lnTo>
                    <a:lnTo>
                      <a:pt x="250502" y="410717"/>
                    </a:lnTo>
                    <a:lnTo>
                      <a:pt x="233618" y="433403"/>
                    </a:lnTo>
                    <a:lnTo>
                      <a:pt x="208077" y="447874"/>
                    </a:lnTo>
                    <a:lnTo>
                      <a:pt x="176009" y="452958"/>
                    </a:lnTo>
                    <a:lnTo>
                      <a:pt x="146910" y="449232"/>
                    </a:lnTo>
                    <a:lnTo>
                      <a:pt x="116852" y="437221"/>
                    </a:lnTo>
                    <a:lnTo>
                      <a:pt x="88994" y="415673"/>
                    </a:lnTo>
                    <a:lnTo>
                      <a:pt x="66497" y="383336"/>
                    </a:lnTo>
                    <a:lnTo>
                      <a:pt x="0" y="446709"/>
                    </a:lnTo>
                    <a:lnTo>
                      <a:pt x="26134" y="478939"/>
                    </a:lnTo>
                    <a:lnTo>
                      <a:pt x="64149" y="510951"/>
                    </a:lnTo>
                    <a:lnTo>
                      <a:pt x="115073" y="535483"/>
                    </a:lnTo>
                    <a:lnTo>
                      <a:pt x="179933" y="545274"/>
                    </a:lnTo>
                    <a:lnTo>
                      <a:pt x="230858" y="539647"/>
                    </a:lnTo>
                    <a:lnTo>
                      <a:pt x="274959" y="523460"/>
                    </a:lnTo>
                    <a:lnTo>
                      <a:pt x="311150" y="497755"/>
                    </a:lnTo>
                    <a:lnTo>
                      <a:pt x="338344" y="463574"/>
                    </a:lnTo>
                    <a:lnTo>
                      <a:pt x="355458" y="421959"/>
                    </a:lnTo>
                    <a:lnTo>
                      <a:pt x="361403" y="373951"/>
                    </a:lnTo>
                    <a:lnTo>
                      <a:pt x="357741" y="337369"/>
                    </a:lnTo>
                    <a:lnTo>
                      <a:pt x="333704" y="282975"/>
                    </a:lnTo>
                    <a:lnTo>
                      <a:pt x="294836" y="247989"/>
                    </a:lnTo>
                    <a:lnTo>
                      <a:pt x="241139" y="222734"/>
                    </a:lnTo>
                    <a:lnTo>
                      <a:pt x="189341" y="204064"/>
                    </a:lnTo>
                    <a:lnTo>
                      <a:pt x="172304" y="197148"/>
                    </a:lnTo>
                    <a:lnTo>
                      <a:pt x="140790" y="173919"/>
                    </a:lnTo>
                    <a:lnTo>
                      <a:pt x="132207" y="147078"/>
                    </a:lnTo>
                    <a:lnTo>
                      <a:pt x="135751" y="126317"/>
                    </a:lnTo>
                    <a:lnTo>
                      <a:pt x="147656" y="106583"/>
                    </a:lnTo>
                    <a:lnTo>
                      <a:pt x="169829" y="91837"/>
                    </a:lnTo>
                    <a:lnTo>
                      <a:pt x="204177" y="86042"/>
                    </a:lnTo>
                    <a:lnTo>
                      <a:pt x="221131" y="87291"/>
                    </a:lnTo>
                    <a:lnTo>
                      <a:pt x="242416" y="93091"/>
                    </a:lnTo>
                    <a:lnTo>
                      <a:pt x="265898" y="106520"/>
                    </a:lnTo>
                    <a:lnTo>
                      <a:pt x="289445" y="130657"/>
                    </a:lnTo>
                    <a:lnTo>
                      <a:pt x="342646" y="61023"/>
                    </a:lnTo>
                    <a:lnTo>
                      <a:pt x="301718" y="28385"/>
                    </a:lnTo>
                    <a:lnTo>
                      <a:pt x="261085" y="9975"/>
                    </a:lnTo>
                    <a:lnTo>
                      <a:pt x="224268" y="1833"/>
                    </a:lnTo>
                    <a:lnTo>
                      <a:pt x="194792" y="0"/>
                    </a:lnTo>
                    <a:close/>
                  </a:path>
                </a:pathLst>
              </a:custGeom>
              <a:solidFill>
                <a:srgbClr val="5D8CAD"/>
              </a:solidFill>
            </p:spPr>
            <p:txBody>
              <a:bodyPr wrap="square" lIns="0" tIns="0" rIns="0" bIns="0" rtlCol="0"/>
              <a:lstStyle/>
              <a:p>
                <a:endParaRPr/>
              </a:p>
            </p:txBody>
          </p:sp>
          <p:pic>
            <p:nvPicPr>
              <p:cNvPr id="8" name="object 8">
                <a:extLst>
                  <a:ext uri="{FF2B5EF4-FFF2-40B4-BE49-F238E27FC236}">
                    <a16:creationId xmlns:a16="http://schemas.microsoft.com/office/drawing/2014/main" id="{2BB2658C-7BB8-6D10-3BAA-BDF55CBF2B4E}"/>
                  </a:ext>
                </a:extLst>
              </p:cNvPr>
              <p:cNvPicPr/>
              <p:nvPr/>
            </p:nvPicPr>
            <p:blipFill>
              <a:blip r:embed="rId4" cstate="print"/>
              <a:stretch>
                <a:fillRect/>
              </a:stretch>
            </p:blipFill>
            <p:spPr>
              <a:xfrm>
                <a:off x="364112" y="362881"/>
                <a:ext cx="3523886" cy="1506844"/>
              </a:xfrm>
              <a:prstGeom prst="rect">
                <a:avLst/>
              </a:prstGeom>
            </p:spPr>
          </p:pic>
        </p:grpSp>
      </p:grpSp>
      <p:sp>
        <p:nvSpPr>
          <p:cNvPr id="10" name="Subtitle 2">
            <a:extLst>
              <a:ext uri="{FF2B5EF4-FFF2-40B4-BE49-F238E27FC236}">
                <a16:creationId xmlns:a16="http://schemas.microsoft.com/office/drawing/2014/main" id="{8F6E2313-F6BB-07A7-79BE-8F87D7BECD67}"/>
              </a:ext>
            </a:extLst>
          </p:cNvPr>
          <p:cNvSpPr txBox="1">
            <a:spLocks/>
          </p:cNvSpPr>
          <p:nvPr/>
        </p:nvSpPr>
        <p:spPr>
          <a:xfrm>
            <a:off x="566492" y="769715"/>
            <a:ext cx="10865795" cy="175271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3071A5"/>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4400" b="1" dirty="0">
                <a:latin typeface="Calibri" panose="020F0502020204030204"/>
              </a:rPr>
              <a:t>Why is communication important to us?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sz="1050" b="1" dirty="0">
              <a:latin typeface="Calibri" panose="020F0502020204030204"/>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4400" b="1" dirty="0">
                <a:latin typeface="Calibri" panose="020F0502020204030204"/>
              </a:rPr>
              <a:t>How does it help us in our lives? </a:t>
            </a:r>
          </a:p>
        </p:txBody>
      </p:sp>
      <p:pic>
        <p:nvPicPr>
          <p:cNvPr id="11" name="Picture 10" descr="Two girls playing outdoors">
            <a:extLst>
              <a:ext uri="{FF2B5EF4-FFF2-40B4-BE49-F238E27FC236}">
                <a16:creationId xmlns:a16="http://schemas.microsoft.com/office/drawing/2014/main" id="{6A30BFCC-955D-1383-C135-A73DCBDA206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14699" y="3027573"/>
            <a:ext cx="3978402" cy="2653380"/>
          </a:xfrm>
          <a:prstGeom prst="rect">
            <a:avLst/>
          </a:prstGeom>
        </p:spPr>
      </p:pic>
      <p:sp>
        <p:nvSpPr>
          <p:cNvPr id="12" name="Subtitle 2">
            <a:extLst>
              <a:ext uri="{FF2B5EF4-FFF2-40B4-BE49-F238E27FC236}">
                <a16:creationId xmlns:a16="http://schemas.microsoft.com/office/drawing/2014/main" id="{D2B36F91-9CDB-C81F-0632-B5430FC1F9D7}"/>
              </a:ext>
            </a:extLst>
          </p:cNvPr>
          <p:cNvSpPr txBox="1">
            <a:spLocks/>
          </p:cNvSpPr>
          <p:nvPr/>
        </p:nvSpPr>
        <p:spPr>
          <a:xfrm>
            <a:off x="4990289" y="2873085"/>
            <a:ext cx="6974731" cy="3527834"/>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3071A5"/>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3600" b="0" i="0" dirty="0">
                <a:solidFill>
                  <a:schemeClr val="accent6"/>
                </a:solidFill>
                <a:effectLst/>
                <a:latin typeface="Google Sans"/>
              </a:rPr>
              <a:t>Communication is important as without it, we wouldn’t get very far in life.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sz="3600" dirty="0">
              <a:solidFill>
                <a:schemeClr val="accent6"/>
              </a:solidFill>
              <a:latin typeface="Google San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3600" b="0" i="0" dirty="0">
                <a:solidFill>
                  <a:schemeClr val="accent6"/>
                </a:solidFill>
                <a:effectLst/>
                <a:latin typeface="Google Sans"/>
              </a:rPr>
              <a:t>It helps us build strong relationships, supports teamwork, solves problems, and allows us to accomplish goals. It also helps us feel better, feel more connected and help us grow.</a:t>
            </a:r>
            <a:endParaRPr lang="en-GB" sz="4400" dirty="0">
              <a:solidFill>
                <a:schemeClr val="accent6"/>
              </a:solidFill>
              <a:latin typeface="Calibri" panose="020F0502020204030204"/>
            </a:endParaRPr>
          </a:p>
        </p:txBody>
      </p:sp>
    </p:spTree>
    <p:extLst>
      <p:ext uri="{BB962C8B-B14F-4D97-AF65-F5344CB8AC3E}">
        <p14:creationId xmlns:p14="http://schemas.microsoft.com/office/powerpoint/2010/main" val="477844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78BF55F-8AEB-231F-2058-2ABA91A95BAC}"/>
            </a:ext>
          </a:extLst>
        </p:cNvPr>
        <p:cNvGrpSpPr/>
        <p:nvPr/>
      </p:nvGrpSpPr>
      <p:grpSpPr>
        <a:xfrm>
          <a:off x="0" y="0"/>
          <a:ext cx="0" cy="0"/>
          <a:chOff x="0" y="0"/>
          <a:chExt cx="0" cy="0"/>
        </a:xfrm>
      </p:grpSpPr>
      <p:pic>
        <p:nvPicPr>
          <p:cNvPr id="2" name="object 2">
            <a:extLst>
              <a:ext uri="{FF2B5EF4-FFF2-40B4-BE49-F238E27FC236}">
                <a16:creationId xmlns:a16="http://schemas.microsoft.com/office/drawing/2014/main" id="{CD57D052-678A-412D-EF72-6698A7FCB441}"/>
              </a:ext>
            </a:extLst>
          </p:cNvPr>
          <p:cNvPicPr/>
          <p:nvPr/>
        </p:nvPicPr>
        <p:blipFill>
          <a:blip r:embed="rId2" cstate="print"/>
          <a:stretch>
            <a:fillRect/>
          </a:stretch>
        </p:blipFill>
        <p:spPr>
          <a:xfrm>
            <a:off x="11201400" y="61546"/>
            <a:ext cx="836233" cy="737008"/>
          </a:xfrm>
          <a:prstGeom prst="rect">
            <a:avLst/>
          </a:prstGeom>
        </p:spPr>
      </p:pic>
      <p:pic>
        <p:nvPicPr>
          <p:cNvPr id="3" name="object 3">
            <a:extLst>
              <a:ext uri="{FF2B5EF4-FFF2-40B4-BE49-F238E27FC236}">
                <a16:creationId xmlns:a16="http://schemas.microsoft.com/office/drawing/2014/main" id="{AB85C951-7B02-EBF1-513A-8B3639BC51DF}"/>
              </a:ext>
            </a:extLst>
          </p:cNvPr>
          <p:cNvPicPr/>
          <p:nvPr/>
        </p:nvPicPr>
        <p:blipFill>
          <a:blip r:embed="rId3" cstate="print">
            <a:alphaModFix amt="35000"/>
          </a:blip>
          <a:stretch>
            <a:fillRect/>
          </a:stretch>
        </p:blipFill>
        <p:spPr>
          <a:xfrm>
            <a:off x="2045561" y="3330003"/>
            <a:ext cx="9750284" cy="3527996"/>
          </a:xfrm>
          <a:prstGeom prst="rect">
            <a:avLst/>
          </a:prstGeom>
        </p:spPr>
      </p:pic>
      <p:grpSp>
        <p:nvGrpSpPr>
          <p:cNvPr id="9" name="Group 8">
            <a:extLst>
              <a:ext uri="{FF2B5EF4-FFF2-40B4-BE49-F238E27FC236}">
                <a16:creationId xmlns:a16="http://schemas.microsoft.com/office/drawing/2014/main" id="{2FD01D02-32EE-8273-A23D-90EE0268F984}"/>
              </a:ext>
            </a:extLst>
          </p:cNvPr>
          <p:cNvGrpSpPr/>
          <p:nvPr/>
        </p:nvGrpSpPr>
        <p:grpSpPr>
          <a:xfrm>
            <a:off x="152400" y="76201"/>
            <a:ext cx="1524000" cy="685800"/>
            <a:chOff x="359995" y="362881"/>
            <a:chExt cx="3528367" cy="1506855"/>
          </a:xfrm>
        </p:grpSpPr>
        <p:sp>
          <p:nvSpPr>
            <p:cNvPr id="4" name="object 4">
              <a:extLst>
                <a:ext uri="{FF2B5EF4-FFF2-40B4-BE49-F238E27FC236}">
                  <a16:creationId xmlns:a16="http://schemas.microsoft.com/office/drawing/2014/main" id="{6302D56A-A70E-7285-D4D5-E21149376952}"/>
                </a:ext>
              </a:extLst>
            </p:cNvPr>
            <p:cNvSpPr/>
            <p:nvPr/>
          </p:nvSpPr>
          <p:spPr>
            <a:xfrm>
              <a:off x="359995" y="1068532"/>
              <a:ext cx="380365" cy="521970"/>
            </a:xfrm>
            <a:custGeom>
              <a:avLst/>
              <a:gdLst/>
              <a:ahLst/>
              <a:cxnLst/>
              <a:rect l="l" t="t" r="r" b="b"/>
              <a:pathLst>
                <a:path w="380365" h="521969">
                  <a:moveTo>
                    <a:pt x="151003" y="0"/>
                  </a:moveTo>
                  <a:lnTo>
                    <a:pt x="0" y="0"/>
                  </a:lnTo>
                  <a:lnTo>
                    <a:pt x="0" y="521817"/>
                  </a:lnTo>
                  <a:lnTo>
                    <a:pt x="101714" y="521817"/>
                  </a:lnTo>
                  <a:lnTo>
                    <a:pt x="101714" y="312153"/>
                  </a:lnTo>
                  <a:lnTo>
                    <a:pt x="225021" y="312153"/>
                  </a:lnTo>
                  <a:lnTo>
                    <a:pt x="217500" y="301993"/>
                  </a:lnTo>
                  <a:lnTo>
                    <a:pt x="235110" y="297784"/>
                  </a:lnTo>
                  <a:lnTo>
                    <a:pt x="250445" y="292401"/>
                  </a:lnTo>
                  <a:lnTo>
                    <a:pt x="263582" y="286137"/>
                  </a:lnTo>
                  <a:lnTo>
                    <a:pt x="274599" y="279285"/>
                  </a:lnTo>
                  <a:lnTo>
                    <a:pt x="301302" y="255699"/>
                  </a:lnTo>
                  <a:lnTo>
                    <a:pt x="311502" y="240182"/>
                  </a:lnTo>
                  <a:lnTo>
                    <a:pt x="101714" y="240182"/>
                  </a:lnTo>
                  <a:lnTo>
                    <a:pt x="101714" y="82930"/>
                  </a:lnTo>
                  <a:lnTo>
                    <a:pt x="317902" y="82930"/>
                  </a:lnTo>
                  <a:lnTo>
                    <a:pt x="308889" y="66138"/>
                  </a:lnTo>
                  <a:lnTo>
                    <a:pt x="283984" y="39115"/>
                  </a:lnTo>
                  <a:lnTo>
                    <a:pt x="263099" y="24420"/>
                  </a:lnTo>
                  <a:lnTo>
                    <a:pt x="235391" y="11928"/>
                  </a:lnTo>
                  <a:lnTo>
                    <a:pt x="198734" y="3250"/>
                  </a:lnTo>
                  <a:lnTo>
                    <a:pt x="151003" y="0"/>
                  </a:lnTo>
                  <a:close/>
                </a:path>
                <a:path w="380365" h="521969">
                  <a:moveTo>
                    <a:pt x="225021" y="312153"/>
                  </a:moveTo>
                  <a:lnTo>
                    <a:pt x="114236" y="312153"/>
                  </a:lnTo>
                  <a:lnTo>
                    <a:pt x="253492" y="521817"/>
                  </a:lnTo>
                  <a:lnTo>
                    <a:pt x="380225" y="521817"/>
                  </a:lnTo>
                  <a:lnTo>
                    <a:pt x="225021" y="312153"/>
                  </a:lnTo>
                  <a:close/>
                </a:path>
                <a:path w="380365" h="521969">
                  <a:moveTo>
                    <a:pt x="317902" y="82930"/>
                  </a:moveTo>
                  <a:lnTo>
                    <a:pt x="132232" y="82930"/>
                  </a:lnTo>
                  <a:lnTo>
                    <a:pt x="155551" y="84264"/>
                  </a:lnTo>
                  <a:lnTo>
                    <a:pt x="188553" y="93006"/>
                  </a:lnTo>
                  <a:lnTo>
                    <a:pt x="218035" y="116272"/>
                  </a:lnTo>
                  <a:lnTo>
                    <a:pt x="230797" y="161175"/>
                  </a:lnTo>
                  <a:lnTo>
                    <a:pt x="217900" y="205860"/>
                  </a:lnTo>
                  <a:lnTo>
                    <a:pt x="188061" y="229425"/>
                  </a:lnTo>
                  <a:lnTo>
                    <a:pt x="154555" y="238617"/>
                  </a:lnTo>
                  <a:lnTo>
                    <a:pt x="130657" y="240182"/>
                  </a:lnTo>
                  <a:lnTo>
                    <a:pt x="311502" y="240182"/>
                  </a:lnTo>
                  <a:lnTo>
                    <a:pt x="320376" y="226682"/>
                  </a:lnTo>
                  <a:lnTo>
                    <a:pt x="331820" y="193264"/>
                  </a:lnTo>
                  <a:lnTo>
                    <a:pt x="335635" y="156476"/>
                  </a:lnTo>
                  <a:lnTo>
                    <a:pt x="333176" y="126360"/>
                  </a:lnTo>
                  <a:lnTo>
                    <a:pt x="324773" y="95734"/>
                  </a:lnTo>
                  <a:lnTo>
                    <a:pt x="317902" y="82930"/>
                  </a:lnTo>
                  <a:close/>
                </a:path>
              </a:pathLst>
            </a:custGeom>
            <a:solidFill>
              <a:srgbClr val="458643"/>
            </a:solidFill>
          </p:spPr>
          <p:txBody>
            <a:bodyPr wrap="square" lIns="0" tIns="0" rIns="0" bIns="0" rtlCol="0"/>
            <a:lstStyle/>
            <a:p>
              <a:endParaRPr/>
            </a:p>
          </p:txBody>
        </p:sp>
        <p:sp>
          <p:nvSpPr>
            <p:cNvPr id="5" name="object 5">
              <a:extLst>
                <a:ext uri="{FF2B5EF4-FFF2-40B4-BE49-F238E27FC236}">
                  <a16:creationId xmlns:a16="http://schemas.microsoft.com/office/drawing/2014/main" id="{41D0D229-2396-24DD-1AF7-0BE126C0AF23}"/>
                </a:ext>
              </a:extLst>
            </p:cNvPr>
            <p:cNvSpPr/>
            <p:nvPr/>
          </p:nvSpPr>
          <p:spPr>
            <a:xfrm>
              <a:off x="1226807" y="1068539"/>
              <a:ext cx="289560" cy="521970"/>
            </a:xfrm>
            <a:custGeom>
              <a:avLst/>
              <a:gdLst/>
              <a:ahLst/>
              <a:cxnLst/>
              <a:rect l="l" t="t" r="r" b="b"/>
              <a:pathLst>
                <a:path w="289559" h="521969">
                  <a:moveTo>
                    <a:pt x="289471" y="0"/>
                  </a:moveTo>
                  <a:lnTo>
                    <a:pt x="0" y="0"/>
                  </a:lnTo>
                  <a:lnTo>
                    <a:pt x="0" y="87630"/>
                  </a:lnTo>
                  <a:lnTo>
                    <a:pt x="0" y="204470"/>
                  </a:lnTo>
                  <a:lnTo>
                    <a:pt x="0" y="292100"/>
                  </a:lnTo>
                  <a:lnTo>
                    <a:pt x="0" y="434340"/>
                  </a:lnTo>
                  <a:lnTo>
                    <a:pt x="0" y="521970"/>
                  </a:lnTo>
                  <a:lnTo>
                    <a:pt x="289471" y="521970"/>
                  </a:lnTo>
                  <a:lnTo>
                    <a:pt x="289471" y="434340"/>
                  </a:lnTo>
                  <a:lnTo>
                    <a:pt x="101714" y="434340"/>
                  </a:lnTo>
                  <a:lnTo>
                    <a:pt x="101714" y="292100"/>
                  </a:lnTo>
                  <a:lnTo>
                    <a:pt x="281647" y="292100"/>
                  </a:lnTo>
                  <a:lnTo>
                    <a:pt x="281647" y="204470"/>
                  </a:lnTo>
                  <a:lnTo>
                    <a:pt x="101714" y="204470"/>
                  </a:lnTo>
                  <a:lnTo>
                    <a:pt x="101714" y="87630"/>
                  </a:lnTo>
                  <a:lnTo>
                    <a:pt x="289471" y="87630"/>
                  </a:lnTo>
                  <a:lnTo>
                    <a:pt x="289471" y="0"/>
                  </a:lnTo>
                  <a:close/>
                </a:path>
              </a:pathLst>
            </a:custGeom>
            <a:solidFill>
              <a:srgbClr val="6A9CD4"/>
            </a:solidFill>
          </p:spPr>
          <p:txBody>
            <a:bodyPr wrap="square" lIns="0" tIns="0" rIns="0" bIns="0" rtlCol="0"/>
            <a:lstStyle/>
            <a:p>
              <a:endParaRPr/>
            </a:p>
          </p:txBody>
        </p:sp>
        <p:grpSp>
          <p:nvGrpSpPr>
            <p:cNvPr id="6" name="object 6">
              <a:extLst>
                <a:ext uri="{FF2B5EF4-FFF2-40B4-BE49-F238E27FC236}">
                  <a16:creationId xmlns:a16="http://schemas.microsoft.com/office/drawing/2014/main" id="{740BF2E7-ACD2-C46E-2520-D79BF64B0F6C}"/>
                </a:ext>
              </a:extLst>
            </p:cNvPr>
            <p:cNvGrpSpPr/>
            <p:nvPr/>
          </p:nvGrpSpPr>
          <p:grpSpPr>
            <a:xfrm>
              <a:off x="364112" y="362881"/>
              <a:ext cx="3524250" cy="1506855"/>
              <a:chOff x="364112" y="362881"/>
              <a:chExt cx="3524250" cy="1506855"/>
            </a:xfrm>
          </p:grpSpPr>
          <p:sp>
            <p:nvSpPr>
              <p:cNvPr id="7" name="object 7">
                <a:extLst>
                  <a:ext uri="{FF2B5EF4-FFF2-40B4-BE49-F238E27FC236}">
                    <a16:creationId xmlns:a16="http://schemas.microsoft.com/office/drawing/2014/main" id="{5474B592-7426-07CE-1CED-17F1C8BB45E1}"/>
                  </a:ext>
                </a:extLst>
              </p:cNvPr>
              <p:cNvSpPr/>
              <p:nvPr/>
            </p:nvSpPr>
            <p:spPr>
              <a:xfrm>
                <a:off x="776201" y="1056798"/>
                <a:ext cx="361950" cy="545465"/>
              </a:xfrm>
              <a:custGeom>
                <a:avLst/>
                <a:gdLst/>
                <a:ahLst/>
                <a:cxnLst/>
                <a:rect l="l" t="t" r="r" b="b"/>
                <a:pathLst>
                  <a:path w="361950" h="545465">
                    <a:moveTo>
                      <a:pt x="194792" y="0"/>
                    </a:moveTo>
                    <a:lnTo>
                      <a:pt x="142188" y="6034"/>
                    </a:lnTo>
                    <a:lnTo>
                      <a:pt x="99929" y="22717"/>
                    </a:lnTo>
                    <a:lnTo>
                      <a:pt x="67667" y="47918"/>
                    </a:lnTo>
                    <a:lnTo>
                      <a:pt x="45053" y="79509"/>
                    </a:lnTo>
                    <a:lnTo>
                      <a:pt x="31741" y="115359"/>
                    </a:lnTo>
                    <a:lnTo>
                      <a:pt x="27381" y="153339"/>
                    </a:lnTo>
                    <a:lnTo>
                      <a:pt x="31438" y="188852"/>
                    </a:lnTo>
                    <a:lnTo>
                      <a:pt x="55102" y="236409"/>
                    </a:lnTo>
                    <a:lnTo>
                      <a:pt x="89780" y="266026"/>
                    </a:lnTo>
                    <a:lnTo>
                      <a:pt x="134287" y="287977"/>
                    </a:lnTo>
                    <a:lnTo>
                      <a:pt x="178054" y="303465"/>
                    </a:lnTo>
                    <a:lnTo>
                      <a:pt x="199780" y="311950"/>
                    </a:lnTo>
                    <a:lnTo>
                      <a:pt x="236258" y="334048"/>
                    </a:lnTo>
                    <a:lnTo>
                      <a:pt x="255405" y="367613"/>
                    </a:lnTo>
                    <a:lnTo>
                      <a:pt x="256603" y="380987"/>
                    </a:lnTo>
                    <a:lnTo>
                      <a:pt x="250502" y="410717"/>
                    </a:lnTo>
                    <a:lnTo>
                      <a:pt x="233618" y="433403"/>
                    </a:lnTo>
                    <a:lnTo>
                      <a:pt x="208077" y="447874"/>
                    </a:lnTo>
                    <a:lnTo>
                      <a:pt x="176009" y="452958"/>
                    </a:lnTo>
                    <a:lnTo>
                      <a:pt x="146910" y="449232"/>
                    </a:lnTo>
                    <a:lnTo>
                      <a:pt x="116852" y="437221"/>
                    </a:lnTo>
                    <a:lnTo>
                      <a:pt x="88994" y="415673"/>
                    </a:lnTo>
                    <a:lnTo>
                      <a:pt x="66497" y="383336"/>
                    </a:lnTo>
                    <a:lnTo>
                      <a:pt x="0" y="446709"/>
                    </a:lnTo>
                    <a:lnTo>
                      <a:pt x="26134" y="478939"/>
                    </a:lnTo>
                    <a:lnTo>
                      <a:pt x="64149" y="510951"/>
                    </a:lnTo>
                    <a:lnTo>
                      <a:pt x="115073" y="535483"/>
                    </a:lnTo>
                    <a:lnTo>
                      <a:pt x="179933" y="545274"/>
                    </a:lnTo>
                    <a:lnTo>
                      <a:pt x="230858" y="539647"/>
                    </a:lnTo>
                    <a:lnTo>
                      <a:pt x="274959" y="523460"/>
                    </a:lnTo>
                    <a:lnTo>
                      <a:pt x="311150" y="497755"/>
                    </a:lnTo>
                    <a:lnTo>
                      <a:pt x="338344" y="463574"/>
                    </a:lnTo>
                    <a:lnTo>
                      <a:pt x="355458" y="421959"/>
                    </a:lnTo>
                    <a:lnTo>
                      <a:pt x="361403" y="373951"/>
                    </a:lnTo>
                    <a:lnTo>
                      <a:pt x="357741" y="337369"/>
                    </a:lnTo>
                    <a:lnTo>
                      <a:pt x="333704" y="282975"/>
                    </a:lnTo>
                    <a:lnTo>
                      <a:pt x="294836" y="247989"/>
                    </a:lnTo>
                    <a:lnTo>
                      <a:pt x="241139" y="222734"/>
                    </a:lnTo>
                    <a:lnTo>
                      <a:pt x="189341" y="204064"/>
                    </a:lnTo>
                    <a:lnTo>
                      <a:pt x="172304" y="197148"/>
                    </a:lnTo>
                    <a:lnTo>
                      <a:pt x="140790" y="173919"/>
                    </a:lnTo>
                    <a:lnTo>
                      <a:pt x="132207" y="147078"/>
                    </a:lnTo>
                    <a:lnTo>
                      <a:pt x="135751" y="126317"/>
                    </a:lnTo>
                    <a:lnTo>
                      <a:pt x="147656" y="106583"/>
                    </a:lnTo>
                    <a:lnTo>
                      <a:pt x="169829" y="91837"/>
                    </a:lnTo>
                    <a:lnTo>
                      <a:pt x="204177" y="86042"/>
                    </a:lnTo>
                    <a:lnTo>
                      <a:pt x="221131" y="87291"/>
                    </a:lnTo>
                    <a:lnTo>
                      <a:pt x="242416" y="93091"/>
                    </a:lnTo>
                    <a:lnTo>
                      <a:pt x="265898" y="106520"/>
                    </a:lnTo>
                    <a:lnTo>
                      <a:pt x="289445" y="130657"/>
                    </a:lnTo>
                    <a:lnTo>
                      <a:pt x="342646" y="61023"/>
                    </a:lnTo>
                    <a:lnTo>
                      <a:pt x="301718" y="28385"/>
                    </a:lnTo>
                    <a:lnTo>
                      <a:pt x="261085" y="9975"/>
                    </a:lnTo>
                    <a:lnTo>
                      <a:pt x="224268" y="1833"/>
                    </a:lnTo>
                    <a:lnTo>
                      <a:pt x="194792" y="0"/>
                    </a:lnTo>
                    <a:close/>
                  </a:path>
                </a:pathLst>
              </a:custGeom>
              <a:solidFill>
                <a:srgbClr val="5D8CAD"/>
              </a:solidFill>
            </p:spPr>
            <p:txBody>
              <a:bodyPr wrap="square" lIns="0" tIns="0" rIns="0" bIns="0" rtlCol="0"/>
              <a:lstStyle/>
              <a:p>
                <a:endParaRPr/>
              </a:p>
            </p:txBody>
          </p:sp>
          <p:pic>
            <p:nvPicPr>
              <p:cNvPr id="8" name="object 8">
                <a:extLst>
                  <a:ext uri="{FF2B5EF4-FFF2-40B4-BE49-F238E27FC236}">
                    <a16:creationId xmlns:a16="http://schemas.microsoft.com/office/drawing/2014/main" id="{9564C6B1-89E1-3C10-410B-1B6956707A8B}"/>
                  </a:ext>
                </a:extLst>
              </p:cNvPr>
              <p:cNvPicPr/>
              <p:nvPr/>
            </p:nvPicPr>
            <p:blipFill>
              <a:blip r:embed="rId4" cstate="print"/>
              <a:stretch>
                <a:fillRect/>
              </a:stretch>
            </p:blipFill>
            <p:spPr>
              <a:xfrm>
                <a:off x="364112" y="362881"/>
                <a:ext cx="3523886" cy="1506844"/>
              </a:xfrm>
              <a:prstGeom prst="rect">
                <a:avLst/>
              </a:prstGeom>
            </p:spPr>
          </p:pic>
        </p:grpSp>
      </p:grpSp>
      <p:sp>
        <p:nvSpPr>
          <p:cNvPr id="10" name="Subtitle 2">
            <a:extLst>
              <a:ext uri="{FF2B5EF4-FFF2-40B4-BE49-F238E27FC236}">
                <a16:creationId xmlns:a16="http://schemas.microsoft.com/office/drawing/2014/main" id="{7C646EC8-608F-4677-FA79-7B3A12913F78}"/>
              </a:ext>
            </a:extLst>
          </p:cNvPr>
          <p:cNvSpPr txBox="1">
            <a:spLocks/>
          </p:cNvSpPr>
          <p:nvPr/>
        </p:nvSpPr>
        <p:spPr>
          <a:xfrm>
            <a:off x="431324" y="798554"/>
            <a:ext cx="11527275" cy="168288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3071A5"/>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600" i="0" u="none" strike="noStrike" kern="1200" cap="none" spc="0" normalizeH="0" baseline="0" noProof="0" dirty="0">
                <a:ln>
                  <a:noFill/>
                </a:ln>
                <a:solidFill>
                  <a:schemeClr val="accent6"/>
                </a:solidFill>
                <a:effectLst/>
                <a:uLnTx/>
                <a:uFillTx/>
                <a:latin typeface="Calibri" panose="020F0502020204030204"/>
                <a:ea typeface="+mn-ea"/>
                <a:cs typeface="+mn-cs"/>
              </a:rPr>
              <a:t>Think about a time that communication has helped you in your life or has been really important. Talk to the person next to you and share it with them</a:t>
            </a:r>
            <a:endParaRPr kumimoji="0" lang="en-GB" sz="3600" i="0" u="none" strike="noStrike" kern="1200" cap="none" spc="0" normalizeH="0" baseline="0" noProof="0" dirty="0">
              <a:ln>
                <a:noFill/>
              </a:ln>
              <a:solidFill>
                <a:srgbClr val="3071A5"/>
              </a:solidFill>
              <a:effectLst/>
              <a:uLnTx/>
              <a:uFillTx/>
              <a:latin typeface="Calibri" panose="020F0502020204030204"/>
              <a:ea typeface="+mn-ea"/>
              <a:cs typeface="+mn-cs"/>
            </a:endParaRPr>
          </a:p>
        </p:txBody>
      </p:sp>
      <p:sp>
        <p:nvSpPr>
          <p:cNvPr id="11" name="Subtitle 2">
            <a:extLst>
              <a:ext uri="{FF2B5EF4-FFF2-40B4-BE49-F238E27FC236}">
                <a16:creationId xmlns:a16="http://schemas.microsoft.com/office/drawing/2014/main" id="{B4F0A86B-4774-0806-3C63-5B918AAF4B70}"/>
              </a:ext>
            </a:extLst>
          </p:cNvPr>
          <p:cNvSpPr txBox="1">
            <a:spLocks/>
          </p:cNvSpPr>
          <p:nvPr/>
        </p:nvSpPr>
        <p:spPr>
          <a:xfrm>
            <a:off x="5807543" y="2831634"/>
            <a:ext cx="6040875" cy="3774331"/>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3071A5"/>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3200" dirty="0">
                <a:latin typeface="Calibri" panose="020F0502020204030204"/>
              </a:rPr>
              <a:t>Communication could have…</a:t>
            </a:r>
          </a:p>
          <a:p>
            <a:pPr marL="457200" marR="0" lvl="0" indent="-457200" algn="l" defTabSz="914400" rtl="0" eaLnBrk="1" fontAlgn="auto" latinLnBrk="0" hangingPunct="1">
              <a:lnSpc>
                <a:spcPct val="90000"/>
              </a:lnSpc>
              <a:spcBef>
                <a:spcPts val="1000"/>
              </a:spcBef>
              <a:spcAft>
                <a:spcPts val="0"/>
              </a:spcAft>
              <a:buClrTx/>
              <a:buSzTx/>
              <a:buFontTx/>
              <a:buChar char="-"/>
              <a:tabLst/>
              <a:defRPr/>
            </a:pPr>
            <a:r>
              <a:rPr lang="en-GB" sz="3200" dirty="0">
                <a:latin typeface="Calibri" panose="020F0502020204030204"/>
              </a:rPr>
              <a:t>Helped you overcome a problem with a friend</a:t>
            </a:r>
          </a:p>
          <a:p>
            <a:pPr marL="457200" marR="0" lvl="0" indent="-457200" algn="l" defTabSz="914400" rtl="0" eaLnBrk="1" fontAlgn="auto" latinLnBrk="0" hangingPunct="1">
              <a:lnSpc>
                <a:spcPct val="90000"/>
              </a:lnSpc>
              <a:spcBef>
                <a:spcPts val="1000"/>
              </a:spcBef>
              <a:spcAft>
                <a:spcPts val="0"/>
              </a:spcAft>
              <a:buClrTx/>
              <a:buSzTx/>
              <a:buFontTx/>
              <a:buChar char="-"/>
              <a:tabLst/>
              <a:defRPr/>
            </a:pPr>
            <a:r>
              <a:rPr kumimoji="0" lang="en-GB" sz="3200" i="0" u="none" strike="noStrike" kern="1200" cap="none" spc="0" normalizeH="0" baseline="0" noProof="0" dirty="0">
                <a:ln>
                  <a:noFill/>
                </a:ln>
                <a:solidFill>
                  <a:srgbClr val="3071A5"/>
                </a:solidFill>
                <a:effectLst/>
                <a:uLnTx/>
                <a:uFillTx/>
                <a:latin typeface="Calibri" panose="020F0502020204030204"/>
                <a:ea typeface="+mn-ea"/>
                <a:cs typeface="+mn-cs"/>
              </a:rPr>
              <a:t>Made you feel better when you were feeling low</a:t>
            </a:r>
          </a:p>
          <a:p>
            <a:pPr marL="457200" marR="0" lvl="0" indent="-457200" algn="l" defTabSz="914400" rtl="0" eaLnBrk="1" fontAlgn="auto" latinLnBrk="0" hangingPunct="1">
              <a:lnSpc>
                <a:spcPct val="90000"/>
              </a:lnSpc>
              <a:spcBef>
                <a:spcPts val="1000"/>
              </a:spcBef>
              <a:spcAft>
                <a:spcPts val="0"/>
              </a:spcAft>
              <a:buClrTx/>
              <a:buSzTx/>
              <a:buFontTx/>
              <a:buChar char="-"/>
              <a:tabLst/>
              <a:defRPr/>
            </a:pPr>
            <a:r>
              <a:rPr kumimoji="0" lang="en-GB" sz="3200" i="0" u="none" strike="noStrike" kern="1200" cap="none" spc="0" normalizeH="0" baseline="0" noProof="0" dirty="0">
                <a:ln>
                  <a:noFill/>
                </a:ln>
                <a:solidFill>
                  <a:srgbClr val="3071A5"/>
                </a:solidFill>
                <a:effectLst/>
                <a:uLnTx/>
                <a:uFillTx/>
                <a:latin typeface="Calibri" panose="020F0502020204030204"/>
                <a:ea typeface="+mn-ea"/>
                <a:cs typeface="+mn-cs"/>
              </a:rPr>
              <a:t>Allowed you to achieve something in a lesson</a:t>
            </a:r>
          </a:p>
          <a:p>
            <a:pPr marL="457200" marR="0" lvl="0" indent="-457200" algn="l" defTabSz="914400" rtl="0" eaLnBrk="1" fontAlgn="auto" latinLnBrk="0" hangingPunct="1">
              <a:lnSpc>
                <a:spcPct val="90000"/>
              </a:lnSpc>
              <a:spcBef>
                <a:spcPts val="1000"/>
              </a:spcBef>
              <a:spcAft>
                <a:spcPts val="0"/>
              </a:spcAft>
              <a:buClrTx/>
              <a:buSzTx/>
              <a:buFontTx/>
              <a:buChar char="-"/>
              <a:tabLst/>
              <a:defRPr/>
            </a:pPr>
            <a:r>
              <a:rPr lang="en-GB" sz="3200" dirty="0">
                <a:latin typeface="Calibri" panose="020F0502020204030204"/>
              </a:rPr>
              <a:t>Helped you win at an event</a:t>
            </a:r>
          </a:p>
          <a:p>
            <a:pPr marL="457200" marR="0" lvl="0" indent="-457200" algn="l" defTabSz="914400" rtl="0" eaLnBrk="1" fontAlgn="auto" latinLnBrk="0" hangingPunct="1">
              <a:lnSpc>
                <a:spcPct val="90000"/>
              </a:lnSpc>
              <a:spcBef>
                <a:spcPts val="1000"/>
              </a:spcBef>
              <a:spcAft>
                <a:spcPts val="0"/>
              </a:spcAft>
              <a:buClrTx/>
              <a:buSzTx/>
              <a:buFontTx/>
              <a:buChar char="-"/>
              <a:tabLst/>
              <a:defRPr/>
            </a:pPr>
            <a:r>
              <a:rPr lang="en-GB" sz="3200" dirty="0">
                <a:latin typeface="Calibri" panose="020F0502020204030204"/>
              </a:rPr>
              <a:t>Put a smile on someone else’s face</a:t>
            </a:r>
          </a:p>
        </p:txBody>
      </p:sp>
      <p:pic>
        <p:nvPicPr>
          <p:cNvPr id="12" name="Picture 11" descr="Group of smiling young people standing on lawn outside brick building, wearing backpacks and tote bag, holding cellphones">
            <a:extLst>
              <a:ext uri="{FF2B5EF4-FFF2-40B4-BE49-F238E27FC236}">
                <a16:creationId xmlns:a16="http://schemas.microsoft.com/office/drawing/2014/main" id="{860C476B-EBF7-CCEE-C051-E9F6005556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7902" y="3183515"/>
            <a:ext cx="4744697" cy="2668990"/>
          </a:xfrm>
          <a:prstGeom prst="rect">
            <a:avLst/>
          </a:prstGeom>
        </p:spPr>
      </p:pic>
    </p:spTree>
    <p:extLst>
      <p:ext uri="{BB962C8B-B14F-4D97-AF65-F5344CB8AC3E}">
        <p14:creationId xmlns:p14="http://schemas.microsoft.com/office/powerpoint/2010/main" val="32005021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B622017-ADD3-DE2C-9003-53E5E84A273D}"/>
            </a:ext>
          </a:extLst>
        </p:cNvPr>
        <p:cNvGrpSpPr/>
        <p:nvPr/>
      </p:nvGrpSpPr>
      <p:grpSpPr>
        <a:xfrm>
          <a:off x="0" y="0"/>
          <a:ext cx="0" cy="0"/>
          <a:chOff x="0" y="0"/>
          <a:chExt cx="0" cy="0"/>
        </a:xfrm>
      </p:grpSpPr>
      <p:pic>
        <p:nvPicPr>
          <p:cNvPr id="2" name="object 2">
            <a:extLst>
              <a:ext uri="{FF2B5EF4-FFF2-40B4-BE49-F238E27FC236}">
                <a16:creationId xmlns:a16="http://schemas.microsoft.com/office/drawing/2014/main" id="{8DEBCA71-A8F9-0DBA-EE6A-1066E0D46B11}"/>
              </a:ext>
            </a:extLst>
          </p:cNvPr>
          <p:cNvPicPr/>
          <p:nvPr/>
        </p:nvPicPr>
        <p:blipFill>
          <a:blip r:embed="rId2" cstate="print"/>
          <a:stretch>
            <a:fillRect/>
          </a:stretch>
        </p:blipFill>
        <p:spPr>
          <a:xfrm>
            <a:off x="10748584" y="61546"/>
            <a:ext cx="1289049" cy="1219200"/>
          </a:xfrm>
          <a:prstGeom prst="rect">
            <a:avLst/>
          </a:prstGeom>
        </p:spPr>
      </p:pic>
      <p:pic>
        <p:nvPicPr>
          <p:cNvPr id="3" name="object 3">
            <a:extLst>
              <a:ext uri="{FF2B5EF4-FFF2-40B4-BE49-F238E27FC236}">
                <a16:creationId xmlns:a16="http://schemas.microsoft.com/office/drawing/2014/main" id="{97A6AF25-1BAC-B004-1E9C-A54BC3F7CD3F}"/>
              </a:ext>
            </a:extLst>
          </p:cNvPr>
          <p:cNvPicPr/>
          <p:nvPr/>
        </p:nvPicPr>
        <p:blipFill>
          <a:blip r:embed="rId3" cstate="print">
            <a:alphaModFix amt="35000"/>
          </a:blip>
          <a:stretch>
            <a:fillRect/>
          </a:stretch>
        </p:blipFill>
        <p:spPr>
          <a:xfrm>
            <a:off x="2045561" y="3330003"/>
            <a:ext cx="9750284" cy="3527996"/>
          </a:xfrm>
          <a:prstGeom prst="rect">
            <a:avLst/>
          </a:prstGeom>
        </p:spPr>
      </p:pic>
      <p:grpSp>
        <p:nvGrpSpPr>
          <p:cNvPr id="9" name="Group 8">
            <a:extLst>
              <a:ext uri="{FF2B5EF4-FFF2-40B4-BE49-F238E27FC236}">
                <a16:creationId xmlns:a16="http://schemas.microsoft.com/office/drawing/2014/main" id="{7AD2F55F-1BF6-550B-182D-EC99AFD5AFD1}"/>
              </a:ext>
            </a:extLst>
          </p:cNvPr>
          <p:cNvGrpSpPr/>
          <p:nvPr/>
        </p:nvGrpSpPr>
        <p:grpSpPr>
          <a:xfrm>
            <a:off x="152400" y="76200"/>
            <a:ext cx="1685566" cy="780119"/>
            <a:chOff x="359995" y="362881"/>
            <a:chExt cx="3528367" cy="1506855"/>
          </a:xfrm>
        </p:grpSpPr>
        <p:sp>
          <p:nvSpPr>
            <p:cNvPr id="4" name="object 4">
              <a:extLst>
                <a:ext uri="{FF2B5EF4-FFF2-40B4-BE49-F238E27FC236}">
                  <a16:creationId xmlns:a16="http://schemas.microsoft.com/office/drawing/2014/main" id="{63FF159F-81CD-28F4-7D9F-831D02264FDB}"/>
                </a:ext>
              </a:extLst>
            </p:cNvPr>
            <p:cNvSpPr/>
            <p:nvPr/>
          </p:nvSpPr>
          <p:spPr>
            <a:xfrm>
              <a:off x="359995" y="1068532"/>
              <a:ext cx="380365" cy="521970"/>
            </a:xfrm>
            <a:custGeom>
              <a:avLst/>
              <a:gdLst/>
              <a:ahLst/>
              <a:cxnLst/>
              <a:rect l="l" t="t" r="r" b="b"/>
              <a:pathLst>
                <a:path w="380365" h="521969">
                  <a:moveTo>
                    <a:pt x="151003" y="0"/>
                  </a:moveTo>
                  <a:lnTo>
                    <a:pt x="0" y="0"/>
                  </a:lnTo>
                  <a:lnTo>
                    <a:pt x="0" y="521817"/>
                  </a:lnTo>
                  <a:lnTo>
                    <a:pt x="101714" y="521817"/>
                  </a:lnTo>
                  <a:lnTo>
                    <a:pt x="101714" y="312153"/>
                  </a:lnTo>
                  <a:lnTo>
                    <a:pt x="225021" y="312153"/>
                  </a:lnTo>
                  <a:lnTo>
                    <a:pt x="217500" y="301993"/>
                  </a:lnTo>
                  <a:lnTo>
                    <a:pt x="235110" y="297784"/>
                  </a:lnTo>
                  <a:lnTo>
                    <a:pt x="250445" y="292401"/>
                  </a:lnTo>
                  <a:lnTo>
                    <a:pt x="263582" y="286137"/>
                  </a:lnTo>
                  <a:lnTo>
                    <a:pt x="274599" y="279285"/>
                  </a:lnTo>
                  <a:lnTo>
                    <a:pt x="301302" y="255699"/>
                  </a:lnTo>
                  <a:lnTo>
                    <a:pt x="311502" y="240182"/>
                  </a:lnTo>
                  <a:lnTo>
                    <a:pt x="101714" y="240182"/>
                  </a:lnTo>
                  <a:lnTo>
                    <a:pt x="101714" y="82930"/>
                  </a:lnTo>
                  <a:lnTo>
                    <a:pt x="317902" y="82930"/>
                  </a:lnTo>
                  <a:lnTo>
                    <a:pt x="308889" y="66138"/>
                  </a:lnTo>
                  <a:lnTo>
                    <a:pt x="283984" y="39115"/>
                  </a:lnTo>
                  <a:lnTo>
                    <a:pt x="263099" y="24420"/>
                  </a:lnTo>
                  <a:lnTo>
                    <a:pt x="235391" y="11928"/>
                  </a:lnTo>
                  <a:lnTo>
                    <a:pt x="198734" y="3250"/>
                  </a:lnTo>
                  <a:lnTo>
                    <a:pt x="151003" y="0"/>
                  </a:lnTo>
                  <a:close/>
                </a:path>
                <a:path w="380365" h="521969">
                  <a:moveTo>
                    <a:pt x="225021" y="312153"/>
                  </a:moveTo>
                  <a:lnTo>
                    <a:pt x="114236" y="312153"/>
                  </a:lnTo>
                  <a:lnTo>
                    <a:pt x="253492" y="521817"/>
                  </a:lnTo>
                  <a:lnTo>
                    <a:pt x="380225" y="521817"/>
                  </a:lnTo>
                  <a:lnTo>
                    <a:pt x="225021" y="312153"/>
                  </a:lnTo>
                  <a:close/>
                </a:path>
                <a:path w="380365" h="521969">
                  <a:moveTo>
                    <a:pt x="317902" y="82930"/>
                  </a:moveTo>
                  <a:lnTo>
                    <a:pt x="132232" y="82930"/>
                  </a:lnTo>
                  <a:lnTo>
                    <a:pt x="155551" y="84264"/>
                  </a:lnTo>
                  <a:lnTo>
                    <a:pt x="188553" y="93006"/>
                  </a:lnTo>
                  <a:lnTo>
                    <a:pt x="218035" y="116272"/>
                  </a:lnTo>
                  <a:lnTo>
                    <a:pt x="230797" y="161175"/>
                  </a:lnTo>
                  <a:lnTo>
                    <a:pt x="217900" y="205860"/>
                  </a:lnTo>
                  <a:lnTo>
                    <a:pt x="188061" y="229425"/>
                  </a:lnTo>
                  <a:lnTo>
                    <a:pt x="154555" y="238617"/>
                  </a:lnTo>
                  <a:lnTo>
                    <a:pt x="130657" y="240182"/>
                  </a:lnTo>
                  <a:lnTo>
                    <a:pt x="311502" y="240182"/>
                  </a:lnTo>
                  <a:lnTo>
                    <a:pt x="320376" y="226682"/>
                  </a:lnTo>
                  <a:lnTo>
                    <a:pt x="331820" y="193264"/>
                  </a:lnTo>
                  <a:lnTo>
                    <a:pt x="335635" y="156476"/>
                  </a:lnTo>
                  <a:lnTo>
                    <a:pt x="333176" y="126360"/>
                  </a:lnTo>
                  <a:lnTo>
                    <a:pt x="324773" y="95734"/>
                  </a:lnTo>
                  <a:lnTo>
                    <a:pt x="317902" y="82930"/>
                  </a:lnTo>
                  <a:close/>
                </a:path>
              </a:pathLst>
            </a:custGeom>
            <a:solidFill>
              <a:srgbClr val="458643"/>
            </a:solidFill>
          </p:spPr>
          <p:txBody>
            <a:bodyPr wrap="square" lIns="0" tIns="0" rIns="0" bIns="0" rtlCol="0"/>
            <a:lstStyle/>
            <a:p>
              <a:endParaRPr/>
            </a:p>
          </p:txBody>
        </p:sp>
        <p:sp>
          <p:nvSpPr>
            <p:cNvPr id="5" name="object 5">
              <a:extLst>
                <a:ext uri="{FF2B5EF4-FFF2-40B4-BE49-F238E27FC236}">
                  <a16:creationId xmlns:a16="http://schemas.microsoft.com/office/drawing/2014/main" id="{DA62C80F-70F3-42C7-AE63-2965AA504DA0}"/>
                </a:ext>
              </a:extLst>
            </p:cNvPr>
            <p:cNvSpPr/>
            <p:nvPr/>
          </p:nvSpPr>
          <p:spPr>
            <a:xfrm>
              <a:off x="1226807" y="1068539"/>
              <a:ext cx="289560" cy="521970"/>
            </a:xfrm>
            <a:custGeom>
              <a:avLst/>
              <a:gdLst/>
              <a:ahLst/>
              <a:cxnLst/>
              <a:rect l="l" t="t" r="r" b="b"/>
              <a:pathLst>
                <a:path w="289559" h="521969">
                  <a:moveTo>
                    <a:pt x="289471" y="0"/>
                  </a:moveTo>
                  <a:lnTo>
                    <a:pt x="0" y="0"/>
                  </a:lnTo>
                  <a:lnTo>
                    <a:pt x="0" y="87630"/>
                  </a:lnTo>
                  <a:lnTo>
                    <a:pt x="0" y="204470"/>
                  </a:lnTo>
                  <a:lnTo>
                    <a:pt x="0" y="292100"/>
                  </a:lnTo>
                  <a:lnTo>
                    <a:pt x="0" y="434340"/>
                  </a:lnTo>
                  <a:lnTo>
                    <a:pt x="0" y="521970"/>
                  </a:lnTo>
                  <a:lnTo>
                    <a:pt x="289471" y="521970"/>
                  </a:lnTo>
                  <a:lnTo>
                    <a:pt x="289471" y="434340"/>
                  </a:lnTo>
                  <a:lnTo>
                    <a:pt x="101714" y="434340"/>
                  </a:lnTo>
                  <a:lnTo>
                    <a:pt x="101714" y="292100"/>
                  </a:lnTo>
                  <a:lnTo>
                    <a:pt x="281647" y="292100"/>
                  </a:lnTo>
                  <a:lnTo>
                    <a:pt x="281647" y="204470"/>
                  </a:lnTo>
                  <a:lnTo>
                    <a:pt x="101714" y="204470"/>
                  </a:lnTo>
                  <a:lnTo>
                    <a:pt x="101714" y="87630"/>
                  </a:lnTo>
                  <a:lnTo>
                    <a:pt x="289471" y="87630"/>
                  </a:lnTo>
                  <a:lnTo>
                    <a:pt x="289471" y="0"/>
                  </a:lnTo>
                  <a:close/>
                </a:path>
              </a:pathLst>
            </a:custGeom>
            <a:solidFill>
              <a:srgbClr val="6A9CD4"/>
            </a:solidFill>
          </p:spPr>
          <p:txBody>
            <a:bodyPr wrap="square" lIns="0" tIns="0" rIns="0" bIns="0" rtlCol="0"/>
            <a:lstStyle/>
            <a:p>
              <a:endParaRPr/>
            </a:p>
          </p:txBody>
        </p:sp>
        <p:grpSp>
          <p:nvGrpSpPr>
            <p:cNvPr id="6" name="object 6">
              <a:extLst>
                <a:ext uri="{FF2B5EF4-FFF2-40B4-BE49-F238E27FC236}">
                  <a16:creationId xmlns:a16="http://schemas.microsoft.com/office/drawing/2014/main" id="{BAA0CCDB-3252-563D-0FF6-CBCD8A2BA0B2}"/>
                </a:ext>
              </a:extLst>
            </p:cNvPr>
            <p:cNvGrpSpPr/>
            <p:nvPr/>
          </p:nvGrpSpPr>
          <p:grpSpPr>
            <a:xfrm>
              <a:off x="364112" y="362881"/>
              <a:ext cx="3524250" cy="1506855"/>
              <a:chOff x="364112" y="362881"/>
              <a:chExt cx="3524250" cy="1506855"/>
            </a:xfrm>
          </p:grpSpPr>
          <p:sp>
            <p:nvSpPr>
              <p:cNvPr id="7" name="object 7">
                <a:extLst>
                  <a:ext uri="{FF2B5EF4-FFF2-40B4-BE49-F238E27FC236}">
                    <a16:creationId xmlns:a16="http://schemas.microsoft.com/office/drawing/2014/main" id="{9C3540B8-DA9A-086B-2006-A27B3F1E00BC}"/>
                  </a:ext>
                </a:extLst>
              </p:cNvPr>
              <p:cNvSpPr/>
              <p:nvPr/>
            </p:nvSpPr>
            <p:spPr>
              <a:xfrm>
                <a:off x="776201" y="1056798"/>
                <a:ext cx="361950" cy="545465"/>
              </a:xfrm>
              <a:custGeom>
                <a:avLst/>
                <a:gdLst/>
                <a:ahLst/>
                <a:cxnLst/>
                <a:rect l="l" t="t" r="r" b="b"/>
                <a:pathLst>
                  <a:path w="361950" h="545465">
                    <a:moveTo>
                      <a:pt x="194792" y="0"/>
                    </a:moveTo>
                    <a:lnTo>
                      <a:pt x="142188" y="6034"/>
                    </a:lnTo>
                    <a:lnTo>
                      <a:pt x="99929" y="22717"/>
                    </a:lnTo>
                    <a:lnTo>
                      <a:pt x="67667" y="47918"/>
                    </a:lnTo>
                    <a:lnTo>
                      <a:pt x="45053" y="79509"/>
                    </a:lnTo>
                    <a:lnTo>
                      <a:pt x="31741" y="115359"/>
                    </a:lnTo>
                    <a:lnTo>
                      <a:pt x="27381" y="153339"/>
                    </a:lnTo>
                    <a:lnTo>
                      <a:pt x="31438" y="188852"/>
                    </a:lnTo>
                    <a:lnTo>
                      <a:pt x="55102" y="236409"/>
                    </a:lnTo>
                    <a:lnTo>
                      <a:pt x="89780" y="266026"/>
                    </a:lnTo>
                    <a:lnTo>
                      <a:pt x="134287" y="287977"/>
                    </a:lnTo>
                    <a:lnTo>
                      <a:pt x="178054" y="303465"/>
                    </a:lnTo>
                    <a:lnTo>
                      <a:pt x="199780" y="311950"/>
                    </a:lnTo>
                    <a:lnTo>
                      <a:pt x="236258" y="334048"/>
                    </a:lnTo>
                    <a:lnTo>
                      <a:pt x="255405" y="367613"/>
                    </a:lnTo>
                    <a:lnTo>
                      <a:pt x="256603" y="380987"/>
                    </a:lnTo>
                    <a:lnTo>
                      <a:pt x="250502" y="410717"/>
                    </a:lnTo>
                    <a:lnTo>
                      <a:pt x="233618" y="433403"/>
                    </a:lnTo>
                    <a:lnTo>
                      <a:pt x="208077" y="447874"/>
                    </a:lnTo>
                    <a:lnTo>
                      <a:pt x="176009" y="452958"/>
                    </a:lnTo>
                    <a:lnTo>
                      <a:pt x="146910" y="449232"/>
                    </a:lnTo>
                    <a:lnTo>
                      <a:pt x="116852" y="437221"/>
                    </a:lnTo>
                    <a:lnTo>
                      <a:pt x="88994" y="415673"/>
                    </a:lnTo>
                    <a:lnTo>
                      <a:pt x="66497" y="383336"/>
                    </a:lnTo>
                    <a:lnTo>
                      <a:pt x="0" y="446709"/>
                    </a:lnTo>
                    <a:lnTo>
                      <a:pt x="26134" y="478939"/>
                    </a:lnTo>
                    <a:lnTo>
                      <a:pt x="64149" y="510951"/>
                    </a:lnTo>
                    <a:lnTo>
                      <a:pt x="115073" y="535483"/>
                    </a:lnTo>
                    <a:lnTo>
                      <a:pt x="179933" y="545274"/>
                    </a:lnTo>
                    <a:lnTo>
                      <a:pt x="230858" y="539647"/>
                    </a:lnTo>
                    <a:lnTo>
                      <a:pt x="274959" y="523460"/>
                    </a:lnTo>
                    <a:lnTo>
                      <a:pt x="311150" y="497755"/>
                    </a:lnTo>
                    <a:lnTo>
                      <a:pt x="338344" y="463574"/>
                    </a:lnTo>
                    <a:lnTo>
                      <a:pt x="355458" y="421959"/>
                    </a:lnTo>
                    <a:lnTo>
                      <a:pt x="361403" y="373951"/>
                    </a:lnTo>
                    <a:lnTo>
                      <a:pt x="357741" y="337369"/>
                    </a:lnTo>
                    <a:lnTo>
                      <a:pt x="333704" y="282975"/>
                    </a:lnTo>
                    <a:lnTo>
                      <a:pt x="294836" y="247989"/>
                    </a:lnTo>
                    <a:lnTo>
                      <a:pt x="241139" y="222734"/>
                    </a:lnTo>
                    <a:lnTo>
                      <a:pt x="189341" y="204064"/>
                    </a:lnTo>
                    <a:lnTo>
                      <a:pt x="172304" y="197148"/>
                    </a:lnTo>
                    <a:lnTo>
                      <a:pt x="140790" y="173919"/>
                    </a:lnTo>
                    <a:lnTo>
                      <a:pt x="132207" y="147078"/>
                    </a:lnTo>
                    <a:lnTo>
                      <a:pt x="135751" y="126317"/>
                    </a:lnTo>
                    <a:lnTo>
                      <a:pt x="147656" y="106583"/>
                    </a:lnTo>
                    <a:lnTo>
                      <a:pt x="169829" y="91837"/>
                    </a:lnTo>
                    <a:lnTo>
                      <a:pt x="204177" y="86042"/>
                    </a:lnTo>
                    <a:lnTo>
                      <a:pt x="221131" y="87291"/>
                    </a:lnTo>
                    <a:lnTo>
                      <a:pt x="242416" y="93091"/>
                    </a:lnTo>
                    <a:lnTo>
                      <a:pt x="265898" y="106520"/>
                    </a:lnTo>
                    <a:lnTo>
                      <a:pt x="289445" y="130657"/>
                    </a:lnTo>
                    <a:lnTo>
                      <a:pt x="342646" y="61023"/>
                    </a:lnTo>
                    <a:lnTo>
                      <a:pt x="301718" y="28385"/>
                    </a:lnTo>
                    <a:lnTo>
                      <a:pt x="261085" y="9975"/>
                    </a:lnTo>
                    <a:lnTo>
                      <a:pt x="224268" y="1833"/>
                    </a:lnTo>
                    <a:lnTo>
                      <a:pt x="194792" y="0"/>
                    </a:lnTo>
                    <a:close/>
                  </a:path>
                </a:pathLst>
              </a:custGeom>
              <a:solidFill>
                <a:srgbClr val="5D8CAD"/>
              </a:solidFill>
            </p:spPr>
            <p:txBody>
              <a:bodyPr wrap="square" lIns="0" tIns="0" rIns="0" bIns="0" rtlCol="0"/>
              <a:lstStyle/>
              <a:p>
                <a:endParaRPr/>
              </a:p>
            </p:txBody>
          </p:sp>
          <p:pic>
            <p:nvPicPr>
              <p:cNvPr id="8" name="object 8">
                <a:extLst>
                  <a:ext uri="{FF2B5EF4-FFF2-40B4-BE49-F238E27FC236}">
                    <a16:creationId xmlns:a16="http://schemas.microsoft.com/office/drawing/2014/main" id="{C14133A2-2404-303A-2AE5-337611C0E710}"/>
                  </a:ext>
                </a:extLst>
              </p:cNvPr>
              <p:cNvPicPr/>
              <p:nvPr/>
            </p:nvPicPr>
            <p:blipFill>
              <a:blip r:embed="rId4" cstate="print"/>
              <a:stretch>
                <a:fillRect/>
              </a:stretch>
            </p:blipFill>
            <p:spPr>
              <a:xfrm>
                <a:off x="364112" y="362881"/>
                <a:ext cx="3523886" cy="1506844"/>
              </a:xfrm>
              <a:prstGeom prst="rect">
                <a:avLst/>
              </a:prstGeom>
            </p:spPr>
          </p:pic>
        </p:grpSp>
      </p:grpSp>
      <p:sp>
        <p:nvSpPr>
          <p:cNvPr id="10" name="Subtitle 2">
            <a:extLst>
              <a:ext uri="{FF2B5EF4-FFF2-40B4-BE49-F238E27FC236}">
                <a16:creationId xmlns:a16="http://schemas.microsoft.com/office/drawing/2014/main" id="{FD148CCD-5245-394D-8525-A5D1A85797C5}"/>
              </a:ext>
            </a:extLst>
          </p:cNvPr>
          <p:cNvSpPr txBox="1">
            <a:spLocks/>
          </p:cNvSpPr>
          <p:nvPr/>
        </p:nvSpPr>
        <p:spPr>
          <a:xfrm>
            <a:off x="543679" y="457081"/>
            <a:ext cx="10865795" cy="224720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3071A5"/>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srgbClr val="863583"/>
                </a:solidFill>
                <a:effectLst/>
                <a:uLnTx/>
                <a:uFillTx/>
                <a:latin typeface="Calibri" panose="020F0502020204030204"/>
                <a:ea typeface="+mj-ea"/>
                <a:cs typeface="+mj-cs"/>
              </a:rPr>
              <a:t>This </a:t>
            </a:r>
            <a:r>
              <a:rPr lang="en-GB" sz="4400" b="1" dirty="0">
                <a:solidFill>
                  <a:srgbClr val="863583"/>
                </a:solidFill>
                <a:latin typeface="Calibri" panose="020F0502020204030204"/>
                <a:ea typeface="+mj-ea"/>
                <a:cs typeface="+mj-cs"/>
              </a:rPr>
              <a:t>year's theme for RSE Day is…</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4400" b="1" i="0" u="none" strike="noStrike" kern="1200" cap="none" spc="0" normalizeH="0" baseline="0" noProof="0" dirty="0">
              <a:ln>
                <a:noFill/>
              </a:ln>
              <a:solidFill>
                <a:srgbClr val="863583"/>
              </a:solidFill>
              <a:effectLst/>
              <a:uLnTx/>
              <a:uFillTx/>
              <a:latin typeface="Calibri" panose="020F0502020204030204"/>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lang="en-GB" sz="4400" b="1" dirty="0">
                <a:solidFill>
                  <a:srgbClr val="863583"/>
                </a:solidFill>
                <a:latin typeface="Calibri" panose="020F0502020204030204"/>
                <a:ea typeface="+mj-ea"/>
                <a:cs typeface="+mj-cs"/>
              </a:rPr>
              <a:t>Communicate</a:t>
            </a:r>
            <a:endParaRPr kumimoji="0" lang="en-GB" sz="4400" b="1" i="0" u="none" strike="noStrike" kern="1200" cap="none" spc="0" normalizeH="0" baseline="0" noProof="0" dirty="0">
              <a:ln>
                <a:noFill/>
              </a:ln>
              <a:solidFill>
                <a:srgbClr val="863583"/>
              </a:solidFill>
              <a:effectLst/>
              <a:uLnTx/>
              <a:uFillTx/>
              <a:latin typeface="Calibri" panose="020F0502020204030204"/>
              <a:ea typeface="+mj-ea"/>
              <a:cs typeface="+mj-cs"/>
            </a:endParaRPr>
          </a:p>
        </p:txBody>
      </p:sp>
      <p:sp>
        <p:nvSpPr>
          <p:cNvPr id="11" name="Subtitle 2">
            <a:extLst>
              <a:ext uri="{FF2B5EF4-FFF2-40B4-BE49-F238E27FC236}">
                <a16:creationId xmlns:a16="http://schemas.microsoft.com/office/drawing/2014/main" id="{7CB89512-7375-BBB0-4445-449AD52955C1}"/>
              </a:ext>
            </a:extLst>
          </p:cNvPr>
          <p:cNvSpPr txBox="1">
            <a:spLocks/>
          </p:cNvSpPr>
          <p:nvPr/>
        </p:nvSpPr>
        <p:spPr>
          <a:xfrm>
            <a:off x="4990289" y="2873085"/>
            <a:ext cx="6974731" cy="352783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3071A5"/>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3600" dirty="0">
                <a:solidFill>
                  <a:schemeClr val="accent6"/>
                </a:solidFill>
                <a:latin typeface="Google Sans"/>
              </a:rPr>
              <a:t>“Communicate” is the verb form of the word “Communication”.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sz="3600" dirty="0">
              <a:solidFill>
                <a:schemeClr val="accent6"/>
              </a:solidFill>
              <a:latin typeface="Google San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3600" i="1" dirty="0">
                <a:solidFill>
                  <a:srgbClr val="0070C0"/>
                </a:solidFill>
                <a:latin typeface="Google Sans"/>
              </a:rPr>
              <a:t>“We should communicate our problems to each other”</a:t>
            </a:r>
          </a:p>
        </p:txBody>
      </p:sp>
      <p:pic>
        <p:nvPicPr>
          <p:cNvPr id="16" name="Picture 15" descr="Woman and child roller-skating">
            <a:extLst>
              <a:ext uri="{FF2B5EF4-FFF2-40B4-BE49-F238E27FC236}">
                <a16:creationId xmlns:a16="http://schemas.microsoft.com/office/drawing/2014/main" id="{6396DF7F-32D1-6D95-ED81-76DBC5E0F5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9833" y="2514600"/>
            <a:ext cx="4495800" cy="2997200"/>
          </a:xfrm>
          <a:prstGeom prst="rect">
            <a:avLst/>
          </a:prstGeom>
        </p:spPr>
      </p:pic>
    </p:spTree>
    <p:extLst>
      <p:ext uri="{BB962C8B-B14F-4D97-AF65-F5344CB8AC3E}">
        <p14:creationId xmlns:p14="http://schemas.microsoft.com/office/powerpoint/2010/main" val="1289287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B2F676A-C881-E9D3-CDB4-938385AFBD53}"/>
            </a:ext>
          </a:extLst>
        </p:cNvPr>
        <p:cNvGrpSpPr/>
        <p:nvPr/>
      </p:nvGrpSpPr>
      <p:grpSpPr>
        <a:xfrm>
          <a:off x="0" y="0"/>
          <a:ext cx="0" cy="0"/>
          <a:chOff x="0" y="0"/>
          <a:chExt cx="0" cy="0"/>
        </a:xfrm>
      </p:grpSpPr>
      <p:pic>
        <p:nvPicPr>
          <p:cNvPr id="2" name="object 2">
            <a:extLst>
              <a:ext uri="{FF2B5EF4-FFF2-40B4-BE49-F238E27FC236}">
                <a16:creationId xmlns:a16="http://schemas.microsoft.com/office/drawing/2014/main" id="{7B68CFA4-21E3-CB67-D2E5-DB0C7B092651}"/>
              </a:ext>
            </a:extLst>
          </p:cNvPr>
          <p:cNvPicPr/>
          <p:nvPr/>
        </p:nvPicPr>
        <p:blipFill>
          <a:blip r:embed="rId2" cstate="print"/>
          <a:stretch>
            <a:fillRect/>
          </a:stretch>
        </p:blipFill>
        <p:spPr>
          <a:xfrm>
            <a:off x="11192323" y="61546"/>
            <a:ext cx="845310" cy="765459"/>
          </a:xfrm>
          <a:prstGeom prst="rect">
            <a:avLst/>
          </a:prstGeom>
        </p:spPr>
      </p:pic>
      <p:pic>
        <p:nvPicPr>
          <p:cNvPr id="3" name="object 3">
            <a:extLst>
              <a:ext uri="{FF2B5EF4-FFF2-40B4-BE49-F238E27FC236}">
                <a16:creationId xmlns:a16="http://schemas.microsoft.com/office/drawing/2014/main" id="{A98EC15D-9F87-3A97-6994-C87616CB0B50}"/>
              </a:ext>
            </a:extLst>
          </p:cNvPr>
          <p:cNvPicPr/>
          <p:nvPr/>
        </p:nvPicPr>
        <p:blipFill>
          <a:blip r:embed="rId3" cstate="print">
            <a:alphaModFix amt="35000"/>
          </a:blip>
          <a:stretch>
            <a:fillRect/>
          </a:stretch>
        </p:blipFill>
        <p:spPr>
          <a:xfrm>
            <a:off x="2045561" y="3330003"/>
            <a:ext cx="9750284" cy="3527996"/>
          </a:xfrm>
          <a:prstGeom prst="rect">
            <a:avLst/>
          </a:prstGeom>
        </p:spPr>
      </p:pic>
      <p:grpSp>
        <p:nvGrpSpPr>
          <p:cNvPr id="9" name="Group 8">
            <a:extLst>
              <a:ext uri="{FF2B5EF4-FFF2-40B4-BE49-F238E27FC236}">
                <a16:creationId xmlns:a16="http://schemas.microsoft.com/office/drawing/2014/main" id="{EA3043BC-94A7-B604-F006-286268876A23}"/>
              </a:ext>
            </a:extLst>
          </p:cNvPr>
          <p:cNvGrpSpPr/>
          <p:nvPr/>
        </p:nvGrpSpPr>
        <p:grpSpPr>
          <a:xfrm>
            <a:off x="152400" y="76201"/>
            <a:ext cx="1447800" cy="609600"/>
            <a:chOff x="359995" y="362881"/>
            <a:chExt cx="3528367" cy="1506855"/>
          </a:xfrm>
        </p:grpSpPr>
        <p:sp>
          <p:nvSpPr>
            <p:cNvPr id="4" name="object 4">
              <a:extLst>
                <a:ext uri="{FF2B5EF4-FFF2-40B4-BE49-F238E27FC236}">
                  <a16:creationId xmlns:a16="http://schemas.microsoft.com/office/drawing/2014/main" id="{C3529D16-34CA-DCDC-FE2C-861E99824F73}"/>
                </a:ext>
              </a:extLst>
            </p:cNvPr>
            <p:cNvSpPr/>
            <p:nvPr/>
          </p:nvSpPr>
          <p:spPr>
            <a:xfrm>
              <a:off x="359995" y="1068532"/>
              <a:ext cx="380365" cy="521970"/>
            </a:xfrm>
            <a:custGeom>
              <a:avLst/>
              <a:gdLst/>
              <a:ahLst/>
              <a:cxnLst/>
              <a:rect l="l" t="t" r="r" b="b"/>
              <a:pathLst>
                <a:path w="380365" h="521969">
                  <a:moveTo>
                    <a:pt x="151003" y="0"/>
                  </a:moveTo>
                  <a:lnTo>
                    <a:pt x="0" y="0"/>
                  </a:lnTo>
                  <a:lnTo>
                    <a:pt x="0" y="521817"/>
                  </a:lnTo>
                  <a:lnTo>
                    <a:pt x="101714" y="521817"/>
                  </a:lnTo>
                  <a:lnTo>
                    <a:pt x="101714" y="312153"/>
                  </a:lnTo>
                  <a:lnTo>
                    <a:pt x="225021" y="312153"/>
                  </a:lnTo>
                  <a:lnTo>
                    <a:pt x="217500" y="301993"/>
                  </a:lnTo>
                  <a:lnTo>
                    <a:pt x="235110" y="297784"/>
                  </a:lnTo>
                  <a:lnTo>
                    <a:pt x="250445" y="292401"/>
                  </a:lnTo>
                  <a:lnTo>
                    <a:pt x="263582" y="286137"/>
                  </a:lnTo>
                  <a:lnTo>
                    <a:pt x="274599" y="279285"/>
                  </a:lnTo>
                  <a:lnTo>
                    <a:pt x="301302" y="255699"/>
                  </a:lnTo>
                  <a:lnTo>
                    <a:pt x="311502" y="240182"/>
                  </a:lnTo>
                  <a:lnTo>
                    <a:pt x="101714" y="240182"/>
                  </a:lnTo>
                  <a:lnTo>
                    <a:pt x="101714" y="82930"/>
                  </a:lnTo>
                  <a:lnTo>
                    <a:pt x="317902" y="82930"/>
                  </a:lnTo>
                  <a:lnTo>
                    <a:pt x="308889" y="66138"/>
                  </a:lnTo>
                  <a:lnTo>
                    <a:pt x="283984" y="39115"/>
                  </a:lnTo>
                  <a:lnTo>
                    <a:pt x="263099" y="24420"/>
                  </a:lnTo>
                  <a:lnTo>
                    <a:pt x="235391" y="11928"/>
                  </a:lnTo>
                  <a:lnTo>
                    <a:pt x="198734" y="3250"/>
                  </a:lnTo>
                  <a:lnTo>
                    <a:pt x="151003" y="0"/>
                  </a:lnTo>
                  <a:close/>
                </a:path>
                <a:path w="380365" h="521969">
                  <a:moveTo>
                    <a:pt x="225021" y="312153"/>
                  </a:moveTo>
                  <a:lnTo>
                    <a:pt x="114236" y="312153"/>
                  </a:lnTo>
                  <a:lnTo>
                    <a:pt x="253492" y="521817"/>
                  </a:lnTo>
                  <a:lnTo>
                    <a:pt x="380225" y="521817"/>
                  </a:lnTo>
                  <a:lnTo>
                    <a:pt x="225021" y="312153"/>
                  </a:lnTo>
                  <a:close/>
                </a:path>
                <a:path w="380365" h="521969">
                  <a:moveTo>
                    <a:pt x="317902" y="82930"/>
                  </a:moveTo>
                  <a:lnTo>
                    <a:pt x="132232" y="82930"/>
                  </a:lnTo>
                  <a:lnTo>
                    <a:pt x="155551" y="84264"/>
                  </a:lnTo>
                  <a:lnTo>
                    <a:pt x="188553" y="93006"/>
                  </a:lnTo>
                  <a:lnTo>
                    <a:pt x="218035" y="116272"/>
                  </a:lnTo>
                  <a:lnTo>
                    <a:pt x="230797" y="161175"/>
                  </a:lnTo>
                  <a:lnTo>
                    <a:pt x="217900" y="205860"/>
                  </a:lnTo>
                  <a:lnTo>
                    <a:pt x="188061" y="229425"/>
                  </a:lnTo>
                  <a:lnTo>
                    <a:pt x="154555" y="238617"/>
                  </a:lnTo>
                  <a:lnTo>
                    <a:pt x="130657" y="240182"/>
                  </a:lnTo>
                  <a:lnTo>
                    <a:pt x="311502" y="240182"/>
                  </a:lnTo>
                  <a:lnTo>
                    <a:pt x="320376" y="226682"/>
                  </a:lnTo>
                  <a:lnTo>
                    <a:pt x="331820" y="193264"/>
                  </a:lnTo>
                  <a:lnTo>
                    <a:pt x="335635" y="156476"/>
                  </a:lnTo>
                  <a:lnTo>
                    <a:pt x="333176" y="126360"/>
                  </a:lnTo>
                  <a:lnTo>
                    <a:pt x="324773" y="95734"/>
                  </a:lnTo>
                  <a:lnTo>
                    <a:pt x="317902" y="82930"/>
                  </a:lnTo>
                  <a:close/>
                </a:path>
              </a:pathLst>
            </a:custGeom>
            <a:solidFill>
              <a:srgbClr val="458643"/>
            </a:solidFill>
          </p:spPr>
          <p:txBody>
            <a:bodyPr wrap="square" lIns="0" tIns="0" rIns="0" bIns="0" rtlCol="0"/>
            <a:lstStyle/>
            <a:p>
              <a:endParaRPr/>
            </a:p>
          </p:txBody>
        </p:sp>
        <p:sp>
          <p:nvSpPr>
            <p:cNvPr id="5" name="object 5">
              <a:extLst>
                <a:ext uri="{FF2B5EF4-FFF2-40B4-BE49-F238E27FC236}">
                  <a16:creationId xmlns:a16="http://schemas.microsoft.com/office/drawing/2014/main" id="{8F44CFDE-3200-A339-AB05-31A632AF77F7}"/>
                </a:ext>
              </a:extLst>
            </p:cNvPr>
            <p:cNvSpPr/>
            <p:nvPr/>
          </p:nvSpPr>
          <p:spPr>
            <a:xfrm>
              <a:off x="1226807" y="1068539"/>
              <a:ext cx="289560" cy="521970"/>
            </a:xfrm>
            <a:custGeom>
              <a:avLst/>
              <a:gdLst/>
              <a:ahLst/>
              <a:cxnLst/>
              <a:rect l="l" t="t" r="r" b="b"/>
              <a:pathLst>
                <a:path w="289559" h="521969">
                  <a:moveTo>
                    <a:pt x="289471" y="0"/>
                  </a:moveTo>
                  <a:lnTo>
                    <a:pt x="0" y="0"/>
                  </a:lnTo>
                  <a:lnTo>
                    <a:pt x="0" y="87630"/>
                  </a:lnTo>
                  <a:lnTo>
                    <a:pt x="0" y="204470"/>
                  </a:lnTo>
                  <a:lnTo>
                    <a:pt x="0" y="292100"/>
                  </a:lnTo>
                  <a:lnTo>
                    <a:pt x="0" y="434340"/>
                  </a:lnTo>
                  <a:lnTo>
                    <a:pt x="0" y="521970"/>
                  </a:lnTo>
                  <a:lnTo>
                    <a:pt x="289471" y="521970"/>
                  </a:lnTo>
                  <a:lnTo>
                    <a:pt x="289471" y="434340"/>
                  </a:lnTo>
                  <a:lnTo>
                    <a:pt x="101714" y="434340"/>
                  </a:lnTo>
                  <a:lnTo>
                    <a:pt x="101714" y="292100"/>
                  </a:lnTo>
                  <a:lnTo>
                    <a:pt x="281647" y="292100"/>
                  </a:lnTo>
                  <a:lnTo>
                    <a:pt x="281647" y="204470"/>
                  </a:lnTo>
                  <a:lnTo>
                    <a:pt x="101714" y="204470"/>
                  </a:lnTo>
                  <a:lnTo>
                    <a:pt x="101714" y="87630"/>
                  </a:lnTo>
                  <a:lnTo>
                    <a:pt x="289471" y="87630"/>
                  </a:lnTo>
                  <a:lnTo>
                    <a:pt x="289471" y="0"/>
                  </a:lnTo>
                  <a:close/>
                </a:path>
              </a:pathLst>
            </a:custGeom>
            <a:solidFill>
              <a:srgbClr val="6A9CD4"/>
            </a:solidFill>
          </p:spPr>
          <p:txBody>
            <a:bodyPr wrap="square" lIns="0" tIns="0" rIns="0" bIns="0" rtlCol="0"/>
            <a:lstStyle/>
            <a:p>
              <a:endParaRPr/>
            </a:p>
          </p:txBody>
        </p:sp>
        <p:grpSp>
          <p:nvGrpSpPr>
            <p:cNvPr id="6" name="object 6">
              <a:extLst>
                <a:ext uri="{FF2B5EF4-FFF2-40B4-BE49-F238E27FC236}">
                  <a16:creationId xmlns:a16="http://schemas.microsoft.com/office/drawing/2014/main" id="{67EF6E4D-3A92-7D7A-90A6-BB50C9728EAE}"/>
                </a:ext>
              </a:extLst>
            </p:cNvPr>
            <p:cNvGrpSpPr/>
            <p:nvPr/>
          </p:nvGrpSpPr>
          <p:grpSpPr>
            <a:xfrm>
              <a:off x="364112" y="362881"/>
              <a:ext cx="3524250" cy="1506855"/>
              <a:chOff x="364112" y="362881"/>
              <a:chExt cx="3524250" cy="1506855"/>
            </a:xfrm>
          </p:grpSpPr>
          <p:sp>
            <p:nvSpPr>
              <p:cNvPr id="7" name="object 7">
                <a:extLst>
                  <a:ext uri="{FF2B5EF4-FFF2-40B4-BE49-F238E27FC236}">
                    <a16:creationId xmlns:a16="http://schemas.microsoft.com/office/drawing/2014/main" id="{A09B5ADE-7805-6D0D-6859-531FFCD7C506}"/>
                  </a:ext>
                </a:extLst>
              </p:cNvPr>
              <p:cNvSpPr/>
              <p:nvPr/>
            </p:nvSpPr>
            <p:spPr>
              <a:xfrm>
                <a:off x="776201" y="1056798"/>
                <a:ext cx="361950" cy="545465"/>
              </a:xfrm>
              <a:custGeom>
                <a:avLst/>
                <a:gdLst/>
                <a:ahLst/>
                <a:cxnLst/>
                <a:rect l="l" t="t" r="r" b="b"/>
                <a:pathLst>
                  <a:path w="361950" h="545465">
                    <a:moveTo>
                      <a:pt x="194792" y="0"/>
                    </a:moveTo>
                    <a:lnTo>
                      <a:pt x="142188" y="6034"/>
                    </a:lnTo>
                    <a:lnTo>
                      <a:pt x="99929" y="22717"/>
                    </a:lnTo>
                    <a:lnTo>
                      <a:pt x="67667" y="47918"/>
                    </a:lnTo>
                    <a:lnTo>
                      <a:pt x="45053" y="79509"/>
                    </a:lnTo>
                    <a:lnTo>
                      <a:pt x="31741" y="115359"/>
                    </a:lnTo>
                    <a:lnTo>
                      <a:pt x="27381" y="153339"/>
                    </a:lnTo>
                    <a:lnTo>
                      <a:pt x="31438" y="188852"/>
                    </a:lnTo>
                    <a:lnTo>
                      <a:pt x="55102" y="236409"/>
                    </a:lnTo>
                    <a:lnTo>
                      <a:pt x="89780" y="266026"/>
                    </a:lnTo>
                    <a:lnTo>
                      <a:pt x="134287" y="287977"/>
                    </a:lnTo>
                    <a:lnTo>
                      <a:pt x="178054" y="303465"/>
                    </a:lnTo>
                    <a:lnTo>
                      <a:pt x="199780" y="311950"/>
                    </a:lnTo>
                    <a:lnTo>
                      <a:pt x="236258" y="334048"/>
                    </a:lnTo>
                    <a:lnTo>
                      <a:pt x="255405" y="367613"/>
                    </a:lnTo>
                    <a:lnTo>
                      <a:pt x="256603" y="380987"/>
                    </a:lnTo>
                    <a:lnTo>
                      <a:pt x="250502" y="410717"/>
                    </a:lnTo>
                    <a:lnTo>
                      <a:pt x="233618" y="433403"/>
                    </a:lnTo>
                    <a:lnTo>
                      <a:pt x="208077" y="447874"/>
                    </a:lnTo>
                    <a:lnTo>
                      <a:pt x="176009" y="452958"/>
                    </a:lnTo>
                    <a:lnTo>
                      <a:pt x="146910" y="449232"/>
                    </a:lnTo>
                    <a:lnTo>
                      <a:pt x="116852" y="437221"/>
                    </a:lnTo>
                    <a:lnTo>
                      <a:pt x="88994" y="415673"/>
                    </a:lnTo>
                    <a:lnTo>
                      <a:pt x="66497" y="383336"/>
                    </a:lnTo>
                    <a:lnTo>
                      <a:pt x="0" y="446709"/>
                    </a:lnTo>
                    <a:lnTo>
                      <a:pt x="26134" y="478939"/>
                    </a:lnTo>
                    <a:lnTo>
                      <a:pt x="64149" y="510951"/>
                    </a:lnTo>
                    <a:lnTo>
                      <a:pt x="115073" y="535483"/>
                    </a:lnTo>
                    <a:lnTo>
                      <a:pt x="179933" y="545274"/>
                    </a:lnTo>
                    <a:lnTo>
                      <a:pt x="230858" y="539647"/>
                    </a:lnTo>
                    <a:lnTo>
                      <a:pt x="274959" y="523460"/>
                    </a:lnTo>
                    <a:lnTo>
                      <a:pt x="311150" y="497755"/>
                    </a:lnTo>
                    <a:lnTo>
                      <a:pt x="338344" y="463574"/>
                    </a:lnTo>
                    <a:lnTo>
                      <a:pt x="355458" y="421959"/>
                    </a:lnTo>
                    <a:lnTo>
                      <a:pt x="361403" y="373951"/>
                    </a:lnTo>
                    <a:lnTo>
                      <a:pt x="357741" y="337369"/>
                    </a:lnTo>
                    <a:lnTo>
                      <a:pt x="333704" y="282975"/>
                    </a:lnTo>
                    <a:lnTo>
                      <a:pt x="294836" y="247989"/>
                    </a:lnTo>
                    <a:lnTo>
                      <a:pt x="241139" y="222734"/>
                    </a:lnTo>
                    <a:lnTo>
                      <a:pt x="189341" y="204064"/>
                    </a:lnTo>
                    <a:lnTo>
                      <a:pt x="172304" y="197148"/>
                    </a:lnTo>
                    <a:lnTo>
                      <a:pt x="140790" y="173919"/>
                    </a:lnTo>
                    <a:lnTo>
                      <a:pt x="132207" y="147078"/>
                    </a:lnTo>
                    <a:lnTo>
                      <a:pt x="135751" y="126317"/>
                    </a:lnTo>
                    <a:lnTo>
                      <a:pt x="147656" y="106583"/>
                    </a:lnTo>
                    <a:lnTo>
                      <a:pt x="169829" y="91837"/>
                    </a:lnTo>
                    <a:lnTo>
                      <a:pt x="204177" y="86042"/>
                    </a:lnTo>
                    <a:lnTo>
                      <a:pt x="221131" y="87291"/>
                    </a:lnTo>
                    <a:lnTo>
                      <a:pt x="242416" y="93091"/>
                    </a:lnTo>
                    <a:lnTo>
                      <a:pt x="265898" y="106520"/>
                    </a:lnTo>
                    <a:lnTo>
                      <a:pt x="289445" y="130657"/>
                    </a:lnTo>
                    <a:lnTo>
                      <a:pt x="342646" y="61023"/>
                    </a:lnTo>
                    <a:lnTo>
                      <a:pt x="301718" y="28385"/>
                    </a:lnTo>
                    <a:lnTo>
                      <a:pt x="261085" y="9975"/>
                    </a:lnTo>
                    <a:lnTo>
                      <a:pt x="224268" y="1833"/>
                    </a:lnTo>
                    <a:lnTo>
                      <a:pt x="194792" y="0"/>
                    </a:lnTo>
                    <a:close/>
                  </a:path>
                </a:pathLst>
              </a:custGeom>
              <a:solidFill>
                <a:srgbClr val="5D8CAD"/>
              </a:solidFill>
            </p:spPr>
            <p:txBody>
              <a:bodyPr wrap="square" lIns="0" tIns="0" rIns="0" bIns="0" rtlCol="0"/>
              <a:lstStyle/>
              <a:p>
                <a:endParaRPr/>
              </a:p>
            </p:txBody>
          </p:sp>
          <p:pic>
            <p:nvPicPr>
              <p:cNvPr id="8" name="object 8">
                <a:extLst>
                  <a:ext uri="{FF2B5EF4-FFF2-40B4-BE49-F238E27FC236}">
                    <a16:creationId xmlns:a16="http://schemas.microsoft.com/office/drawing/2014/main" id="{4A5CBF80-FB0F-6722-6040-C4923A4462D3}"/>
                  </a:ext>
                </a:extLst>
              </p:cNvPr>
              <p:cNvPicPr/>
              <p:nvPr/>
            </p:nvPicPr>
            <p:blipFill>
              <a:blip r:embed="rId4" cstate="print"/>
              <a:stretch>
                <a:fillRect/>
              </a:stretch>
            </p:blipFill>
            <p:spPr>
              <a:xfrm>
                <a:off x="364112" y="362881"/>
                <a:ext cx="3523886" cy="1506844"/>
              </a:xfrm>
              <a:prstGeom prst="rect">
                <a:avLst/>
              </a:prstGeom>
            </p:spPr>
          </p:pic>
        </p:grpSp>
      </p:grpSp>
      <p:sp>
        <p:nvSpPr>
          <p:cNvPr id="13" name="Subtitle 2">
            <a:extLst>
              <a:ext uri="{FF2B5EF4-FFF2-40B4-BE49-F238E27FC236}">
                <a16:creationId xmlns:a16="http://schemas.microsoft.com/office/drawing/2014/main" id="{BC8051D2-7F63-D24B-D800-6CFD794A4A49}"/>
              </a:ext>
            </a:extLst>
          </p:cNvPr>
          <p:cNvSpPr txBox="1">
            <a:spLocks/>
          </p:cNvSpPr>
          <p:nvPr/>
        </p:nvSpPr>
        <p:spPr>
          <a:xfrm>
            <a:off x="566492" y="827005"/>
            <a:ext cx="11139240" cy="3557029"/>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3071A5"/>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1" i="0" u="none" strike="noStrike" kern="1200" cap="none" spc="0" normalizeH="0" baseline="0" noProof="0" dirty="0">
                <a:ln>
                  <a:noFill/>
                </a:ln>
                <a:solidFill>
                  <a:schemeClr val="accent6"/>
                </a:solidFill>
                <a:effectLst/>
                <a:uLnTx/>
                <a:uFillTx/>
                <a:latin typeface="Calibri" panose="020F0502020204030204"/>
                <a:ea typeface="+mn-ea"/>
                <a:cs typeface="+mn-cs"/>
              </a:rPr>
              <a:t>So now we understand what communication is and what communicate means…</a:t>
            </a:r>
            <a:endParaRPr kumimoji="0" lang="en-GB" sz="3200" i="0" u="none" strike="noStrike" kern="1200" cap="none" spc="0" normalizeH="0" baseline="0" noProof="0" dirty="0">
              <a:ln>
                <a:noFill/>
              </a:ln>
              <a:solidFill>
                <a:srgbClr val="3071A5"/>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sz="3200" dirty="0">
              <a:latin typeface="Calibri" panose="020F0502020204030204"/>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i="0" u="none" strike="noStrike" kern="1200" cap="none" spc="0" normalizeH="0" baseline="0" noProof="0" dirty="0">
                <a:ln>
                  <a:noFill/>
                </a:ln>
                <a:solidFill>
                  <a:srgbClr val="3071A5"/>
                </a:solidFill>
                <a:effectLst/>
                <a:uLnTx/>
                <a:uFillTx/>
                <a:latin typeface="Calibri" panose="020F0502020204030204"/>
                <a:ea typeface="+mn-ea"/>
                <a:cs typeface="+mn-cs"/>
              </a:rPr>
              <a:t>Have a think about ALL the different ways you could communicate. Talking to someone is just one way to communicate, and there are lots of other ways people communicate with one another daily.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200" i="0" u="none" strike="noStrike" kern="1200" cap="none" spc="0" normalizeH="0" baseline="0" noProof="0" dirty="0">
              <a:ln>
                <a:noFill/>
              </a:ln>
              <a:solidFill>
                <a:srgbClr val="3071A5"/>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i="0" u="none" strike="noStrike" kern="1200" cap="none" spc="0" normalizeH="0" baseline="0" noProof="0" dirty="0">
                <a:ln>
                  <a:noFill/>
                </a:ln>
                <a:solidFill>
                  <a:srgbClr val="3071A5"/>
                </a:solidFill>
                <a:effectLst/>
                <a:uLnTx/>
                <a:uFillTx/>
                <a:latin typeface="Calibri" panose="020F0502020204030204"/>
                <a:ea typeface="+mn-ea"/>
                <a:cs typeface="+mn-cs"/>
              </a:rPr>
              <a:t>Be ready to share some answers with everybody! </a:t>
            </a:r>
          </a:p>
        </p:txBody>
      </p:sp>
      <p:pic>
        <p:nvPicPr>
          <p:cNvPr id="14" name="Picture 13" descr="Children in uniform">
            <a:extLst>
              <a:ext uri="{FF2B5EF4-FFF2-40B4-BE49-F238E27FC236}">
                <a16:creationId xmlns:a16="http://schemas.microsoft.com/office/drawing/2014/main" id="{72A41398-DFB1-290B-A261-3287A23639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520" y="4690412"/>
            <a:ext cx="2908518" cy="1939012"/>
          </a:xfrm>
          <a:prstGeom prst="rect">
            <a:avLst/>
          </a:prstGeom>
        </p:spPr>
      </p:pic>
      <p:pic>
        <p:nvPicPr>
          <p:cNvPr id="15" name="Picture 14" descr="Close-up of a person using a device">
            <a:extLst>
              <a:ext uri="{FF2B5EF4-FFF2-40B4-BE49-F238E27FC236}">
                <a16:creationId xmlns:a16="http://schemas.microsoft.com/office/drawing/2014/main" id="{5DDFC766-B67B-3C19-290B-EE1BC9C236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1689" y="4690413"/>
            <a:ext cx="2909228" cy="1939012"/>
          </a:xfrm>
          <a:prstGeom prst="rect">
            <a:avLst/>
          </a:prstGeom>
        </p:spPr>
      </p:pic>
      <p:pic>
        <p:nvPicPr>
          <p:cNvPr id="16" name="Picture 15" descr="People using sign language">
            <a:extLst>
              <a:ext uri="{FF2B5EF4-FFF2-40B4-BE49-F238E27FC236}">
                <a16:creationId xmlns:a16="http://schemas.microsoft.com/office/drawing/2014/main" id="{4D349DD3-760E-D13F-C44F-7424C24109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83095" y="4689754"/>
            <a:ext cx="2909228" cy="1939670"/>
          </a:xfrm>
          <a:prstGeom prst="rect">
            <a:avLst/>
          </a:prstGeom>
        </p:spPr>
      </p:pic>
    </p:spTree>
    <p:extLst>
      <p:ext uri="{BB962C8B-B14F-4D97-AF65-F5344CB8AC3E}">
        <p14:creationId xmlns:p14="http://schemas.microsoft.com/office/powerpoint/2010/main" val="20242619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24FBF9A-C9F7-1C4D-65BC-A9ADE361E18E}"/>
            </a:ext>
          </a:extLst>
        </p:cNvPr>
        <p:cNvGrpSpPr/>
        <p:nvPr/>
      </p:nvGrpSpPr>
      <p:grpSpPr>
        <a:xfrm>
          <a:off x="0" y="0"/>
          <a:ext cx="0" cy="0"/>
          <a:chOff x="0" y="0"/>
          <a:chExt cx="0" cy="0"/>
        </a:xfrm>
      </p:grpSpPr>
      <p:pic>
        <p:nvPicPr>
          <p:cNvPr id="2" name="object 2">
            <a:extLst>
              <a:ext uri="{FF2B5EF4-FFF2-40B4-BE49-F238E27FC236}">
                <a16:creationId xmlns:a16="http://schemas.microsoft.com/office/drawing/2014/main" id="{6B843C57-5543-08A6-9796-464ECB89EB3C}"/>
              </a:ext>
            </a:extLst>
          </p:cNvPr>
          <p:cNvPicPr/>
          <p:nvPr/>
        </p:nvPicPr>
        <p:blipFill>
          <a:blip r:embed="rId2" cstate="print"/>
          <a:stretch>
            <a:fillRect/>
          </a:stretch>
        </p:blipFill>
        <p:spPr>
          <a:xfrm>
            <a:off x="11353800" y="61546"/>
            <a:ext cx="683833" cy="650210"/>
          </a:xfrm>
          <a:prstGeom prst="rect">
            <a:avLst/>
          </a:prstGeom>
        </p:spPr>
      </p:pic>
      <p:pic>
        <p:nvPicPr>
          <p:cNvPr id="3" name="object 3">
            <a:extLst>
              <a:ext uri="{FF2B5EF4-FFF2-40B4-BE49-F238E27FC236}">
                <a16:creationId xmlns:a16="http://schemas.microsoft.com/office/drawing/2014/main" id="{0EDF2D23-3BCA-A5F5-9936-C9B859DBEDD6}"/>
              </a:ext>
            </a:extLst>
          </p:cNvPr>
          <p:cNvPicPr/>
          <p:nvPr/>
        </p:nvPicPr>
        <p:blipFill>
          <a:blip r:embed="rId3" cstate="print">
            <a:alphaModFix amt="35000"/>
          </a:blip>
          <a:stretch>
            <a:fillRect/>
          </a:stretch>
        </p:blipFill>
        <p:spPr>
          <a:xfrm>
            <a:off x="2045561" y="3330003"/>
            <a:ext cx="9750284" cy="3527996"/>
          </a:xfrm>
          <a:prstGeom prst="rect">
            <a:avLst/>
          </a:prstGeom>
        </p:spPr>
      </p:pic>
      <p:grpSp>
        <p:nvGrpSpPr>
          <p:cNvPr id="9" name="Group 8">
            <a:extLst>
              <a:ext uri="{FF2B5EF4-FFF2-40B4-BE49-F238E27FC236}">
                <a16:creationId xmlns:a16="http://schemas.microsoft.com/office/drawing/2014/main" id="{9E027B1C-B84E-542A-9EF2-0D969FA57F88}"/>
              </a:ext>
            </a:extLst>
          </p:cNvPr>
          <p:cNvGrpSpPr/>
          <p:nvPr/>
        </p:nvGrpSpPr>
        <p:grpSpPr>
          <a:xfrm>
            <a:off x="152400" y="76200"/>
            <a:ext cx="1295400" cy="599541"/>
            <a:chOff x="359995" y="362881"/>
            <a:chExt cx="3528367" cy="1506855"/>
          </a:xfrm>
        </p:grpSpPr>
        <p:sp>
          <p:nvSpPr>
            <p:cNvPr id="4" name="object 4">
              <a:extLst>
                <a:ext uri="{FF2B5EF4-FFF2-40B4-BE49-F238E27FC236}">
                  <a16:creationId xmlns:a16="http://schemas.microsoft.com/office/drawing/2014/main" id="{ADF005A9-B8AC-B74F-7B15-B0EE8E2AC95A}"/>
                </a:ext>
              </a:extLst>
            </p:cNvPr>
            <p:cNvSpPr/>
            <p:nvPr/>
          </p:nvSpPr>
          <p:spPr>
            <a:xfrm>
              <a:off x="359995" y="1068532"/>
              <a:ext cx="380365" cy="521970"/>
            </a:xfrm>
            <a:custGeom>
              <a:avLst/>
              <a:gdLst/>
              <a:ahLst/>
              <a:cxnLst/>
              <a:rect l="l" t="t" r="r" b="b"/>
              <a:pathLst>
                <a:path w="380365" h="521969">
                  <a:moveTo>
                    <a:pt x="151003" y="0"/>
                  </a:moveTo>
                  <a:lnTo>
                    <a:pt x="0" y="0"/>
                  </a:lnTo>
                  <a:lnTo>
                    <a:pt x="0" y="521817"/>
                  </a:lnTo>
                  <a:lnTo>
                    <a:pt x="101714" y="521817"/>
                  </a:lnTo>
                  <a:lnTo>
                    <a:pt x="101714" y="312153"/>
                  </a:lnTo>
                  <a:lnTo>
                    <a:pt x="225021" y="312153"/>
                  </a:lnTo>
                  <a:lnTo>
                    <a:pt x="217500" y="301993"/>
                  </a:lnTo>
                  <a:lnTo>
                    <a:pt x="235110" y="297784"/>
                  </a:lnTo>
                  <a:lnTo>
                    <a:pt x="250445" y="292401"/>
                  </a:lnTo>
                  <a:lnTo>
                    <a:pt x="263582" y="286137"/>
                  </a:lnTo>
                  <a:lnTo>
                    <a:pt x="274599" y="279285"/>
                  </a:lnTo>
                  <a:lnTo>
                    <a:pt x="301302" y="255699"/>
                  </a:lnTo>
                  <a:lnTo>
                    <a:pt x="311502" y="240182"/>
                  </a:lnTo>
                  <a:lnTo>
                    <a:pt x="101714" y="240182"/>
                  </a:lnTo>
                  <a:lnTo>
                    <a:pt x="101714" y="82930"/>
                  </a:lnTo>
                  <a:lnTo>
                    <a:pt x="317902" y="82930"/>
                  </a:lnTo>
                  <a:lnTo>
                    <a:pt x="308889" y="66138"/>
                  </a:lnTo>
                  <a:lnTo>
                    <a:pt x="283984" y="39115"/>
                  </a:lnTo>
                  <a:lnTo>
                    <a:pt x="263099" y="24420"/>
                  </a:lnTo>
                  <a:lnTo>
                    <a:pt x="235391" y="11928"/>
                  </a:lnTo>
                  <a:lnTo>
                    <a:pt x="198734" y="3250"/>
                  </a:lnTo>
                  <a:lnTo>
                    <a:pt x="151003" y="0"/>
                  </a:lnTo>
                  <a:close/>
                </a:path>
                <a:path w="380365" h="521969">
                  <a:moveTo>
                    <a:pt x="225021" y="312153"/>
                  </a:moveTo>
                  <a:lnTo>
                    <a:pt x="114236" y="312153"/>
                  </a:lnTo>
                  <a:lnTo>
                    <a:pt x="253492" y="521817"/>
                  </a:lnTo>
                  <a:lnTo>
                    <a:pt x="380225" y="521817"/>
                  </a:lnTo>
                  <a:lnTo>
                    <a:pt x="225021" y="312153"/>
                  </a:lnTo>
                  <a:close/>
                </a:path>
                <a:path w="380365" h="521969">
                  <a:moveTo>
                    <a:pt x="317902" y="82930"/>
                  </a:moveTo>
                  <a:lnTo>
                    <a:pt x="132232" y="82930"/>
                  </a:lnTo>
                  <a:lnTo>
                    <a:pt x="155551" y="84264"/>
                  </a:lnTo>
                  <a:lnTo>
                    <a:pt x="188553" y="93006"/>
                  </a:lnTo>
                  <a:lnTo>
                    <a:pt x="218035" y="116272"/>
                  </a:lnTo>
                  <a:lnTo>
                    <a:pt x="230797" y="161175"/>
                  </a:lnTo>
                  <a:lnTo>
                    <a:pt x="217900" y="205860"/>
                  </a:lnTo>
                  <a:lnTo>
                    <a:pt x="188061" y="229425"/>
                  </a:lnTo>
                  <a:lnTo>
                    <a:pt x="154555" y="238617"/>
                  </a:lnTo>
                  <a:lnTo>
                    <a:pt x="130657" y="240182"/>
                  </a:lnTo>
                  <a:lnTo>
                    <a:pt x="311502" y="240182"/>
                  </a:lnTo>
                  <a:lnTo>
                    <a:pt x="320376" y="226682"/>
                  </a:lnTo>
                  <a:lnTo>
                    <a:pt x="331820" y="193264"/>
                  </a:lnTo>
                  <a:lnTo>
                    <a:pt x="335635" y="156476"/>
                  </a:lnTo>
                  <a:lnTo>
                    <a:pt x="333176" y="126360"/>
                  </a:lnTo>
                  <a:lnTo>
                    <a:pt x="324773" y="95734"/>
                  </a:lnTo>
                  <a:lnTo>
                    <a:pt x="317902" y="82930"/>
                  </a:lnTo>
                  <a:close/>
                </a:path>
              </a:pathLst>
            </a:custGeom>
            <a:solidFill>
              <a:srgbClr val="458643"/>
            </a:solidFill>
          </p:spPr>
          <p:txBody>
            <a:bodyPr wrap="square" lIns="0" tIns="0" rIns="0" bIns="0" rtlCol="0"/>
            <a:lstStyle/>
            <a:p>
              <a:endParaRPr/>
            </a:p>
          </p:txBody>
        </p:sp>
        <p:sp>
          <p:nvSpPr>
            <p:cNvPr id="5" name="object 5">
              <a:extLst>
                <a:ext uri="{FF2B5EF4-FFF2-40B4-BE49-F238E27FC236}">
                  <a16:creationId xmlns:a16="http://schemas.microsoft.com/office/drawing/2014/main" id="{DE3DBA2A-D4EA-A3C8-E8AC-D0D34844C915}"/>
                </a:ext>
              </a:extLst>
            </p:cNvPr>
            <p:cNvSpPr/>
            <p:nvPr/>
          </p:nvSpPr>
          <p:spPr>
            <a:xfrm>
              <a:off x="1226807" y="1068539"/>
              <a:ext cx="289560" cy="521970"/>
            </a:xfrm>
            <a:custGeom>
              <a:avLst/>
              <a:gdLst/>
              <a:ahLst/>
              <a:cxnLst/>
              <a:rect l="l" t="t" r="r" b="b"/>
              <a:pathLst>
                <a:path w="289559" h="521969">
                  <a:moveTo>
                    <a:pt x="289471" y="0"/>
                  </a:moveTo>
                  <a:lnTo>
                    <a:pt x="0" y="0"/>
                  </a:lnTo>
                  <a:lnTo>
                    <a:pt x="0" y="87630"/>
                  </a:lnTo>
                  <a:lnTo>
                    <a:pt x="0" y="204470"/>
                  </a:lnTo>
                  <a:lnTo>
                    <a:pt x="0" y="292100"/>
                  </a:lnTo>
                  <a:lnTo>
                    <a:pt x="0" y="434340"/>
                  </a:lnTo>
                  <a:lnTo>
                    <a:pt x="0" y="521970"/>
                  </a:lnTo>
                  <a:lnTo>
                    <a:pt x="289471" y="521970"/>
                  </a:lnTo>
                  <a:lnTo>
                    <a:pt x="289471" y="434340"/>
                  </a:lnTo>
                  <a:lnTo>
                    <a:pt x="101714" y="434340"/>
                  </a:lnTo>
                  <a:lnTo>
                    <a:pt x="101714" y="292100"/>
                  </a:lnTo>
                  <a:lnTo>
                    <a:pt x="281647" y="292100"/>
                  </a:lnTo>
                  <a:lnTo>
                    <a:pt x="281647" y="204470"/>
                  </a:lnTo>
                  <a:lnTo>
                    <a:pt x="101714" y="204470"/>
                  </a:lnTo>
                  <a:lnTo>
                    <a:pt x="101714" y="87630"/>
                  </a:lnTo>
                  <a:lnTo>
                    <a:pt x="289471" y="87630"/>
                  </a:lnTo>
                  <a:lnTo>
                    <a:pt x="289471" y="0"/>
                  </a:lnTo>
                  <a:close/>
                </a:path>
              </a:pathLst>
            </a:custGeom>
            <a:solidFill>
              <a:srgbClr val="6A9CD4"/>
            </a:solidFill>
          </p:spPr>
          <p:txBody>
            <a:bodyPr wrap="square" lIns="0" tIns="0" rIns="0" bIns="0" rtlCol="0"/>
            <a:lstStyle/>
            <a:p>
              <a:endParaRPr/>
            </a:p>
          </p:txBody>
        </p:sp>
        <p:grpSp>
          <p:nvGrpSpPr>
            <p:cNvPr id="6" name="object 6">
              <a:extLst>
                <a:ext uri="{FF2B5EF4-FFF2-40B4-BE49-F238E27FC236}">
                  <a16:creationId xmlns:a16="http://schemas.microsoft.com/office/drawing/2014/main" id="{2B3BC98A-9FA3-B5F8-D9A6-EFB548CA1C25}"/>
                </a:ext>
              </a:extLst>
            </p:cNvPr>
            <p:cNvGrpSpPr/>
            <p:nvPr/>
          </p:nvGrpSpPr>
          <p:grpSpPr>
            <a:xfrm>
              <a:off x="364112" y="362881"/>
              <a:ext cx="3524250" cy="1506855"/>
              <a:chOff x="364112" y="362881"/>
              <a:chExt cx="3524250" cy="1506855"/>
            </a:xfrm>
          </p:grpSpPr>
          <p:sp>
            <p:nvSpPr>
              <p:cNvPr id="7" name="object 7">
                <a:extLst>
                  <a:ext uri="{FF2B5EF4-FFF2-40B4-BE49-F238E27FC236}">
                    <a16:creationId xmlns:a16="http://schemas.microsoft.com/office/drawing/2014/main" id="{D4CF4642-8F75-10FF-5C41-16C1408BED4E}"/>
                  </a:ext>
                </a:extLst>
              </p:cNvPr>
              <p:cNvSpPr/>
              <p:nvPr/>
            </p:nvSpPr>
            <p:spPr>
              <a:xfrm>
                <a:off x="776201" y="1056798"/>
                <a:ext cx="361950" cy="545465"/>
              </a:xfrm>
              <a:custGeom>
                <a:avLst/>
                <a:gdLst/>
                <a:ahLst/>
                <a:cxnLst/>
                <a:rect l="l" t="t" r="r" b="b"/>
                <a:pathLst>
                  <a:path w="361950" h="545465">
                    <a:moveTo>
                      <a:pt x="194792" y="0"/>
                    </a:moveTo>
                    <a:lnTo>
                      <a:pt x="142188" y="6034"/>
                    </a:lnTo>
                    <a:lnTo>
                      <a:pt x="99929" y="22717"/>
                    </a:lnTo>
                    <a:lnTo>
                      <a:pt x="67667" y="47918"/>
                    </a:lnTo>
                    <a:lnTo>
                      <a:pt x="45053" y="79509"/>
                    </a:lnTo>
                    <a:lnTo>
                      <a:pt x="31741" y="115359"/>
                    </a:lnTo>
                    <a:lnTo>
                      <a:pt x="27381" y="153339"/>
                    </a:lnTo>
                    <a:lnTo>
                      <a:pt x="31438" y="188852"/>
                    </a:lnTo>
                    <a:lnTo>
                      <a:pt x="55102" y="236409"/>
                    </a:lnTo>
                    <a:lnTo>
                      <a:pt x="89780" y="266026"/>
                    </a:lnTo>
                    <a:lnTo>
                      <a:pt x="134287" y="287977"/>
                    </a:lnTo>
                    <a:lnTo>
                      <a:pt x="178054" y="303465"/>
                    </a:lnTo>
                    <a:lnTo>
                      <a:pt x="199780" y="311950"/>
                    </a:lnTo>
                    <a:lnTo>
                      <a:pt x="236258" y="334048"/>
                    </a:lnTo>
                    <a:lnTo>
                      <a:pt x="255405" y="367613"/>
                    </a:lnTo>
                    <a:lnTo>
                      <a:pt x="256603" y="380987"/>
                    </a:lnTo>
                    <a:lnTo>
                      <a:pt x="250502" y="410717"/>
                    </a:lnTo>
                    <a:lnTo>
                      <a:pt x="233618" y="433403"/>
                    </a:lnTo>
                    <a:lnTo>
                      <a:pt x="208077" y="447874"/>
                    </a:lnTo>
                    <a:lnTo>
                      <a:pt x="176009" y="452958"/>
                    </a:lnTo>
                    <a:lnTo>
                      <a:pt x="146910" y="449232"/>
                    </a:lnTo>
                    <a:lnTo>
                      <a:pt x="116852" y="437221"/>
                    </a:lnTo>
                    <a:lnTo>
                      <a:pt x="88994" y="415673"/>
                    </a:lnTo>
                    <a:lnTo>
                      <a:pt x="66497" y="383336"/>
                    </a:lnTo>
                    <a:lnTo>
                      <a:pt x="0" y="446709"/>
                    </a:lnTo>
                    <a:lnTo>
                      <a:pt x="26134" y="478939"/>
                    </a:lnTo>
                    <a:lnTo>
                      <a:pt x="64149" y="510951"/>
                    </a:lnTo>
                    <a:lnTo>
                      <a:pt x="115073" y="535483"/>
                    </a:lnTo>
                    <a:lnTo>
                      <a:pt x="179933" y="545274"/>
                    </a:lnTo>
                    <a:lnTo>
                      <a:pt x="230858" y="539647"/>
                    </a:lnTo>
                    <a:lnTo>
                      <a:pt x="274959" y="523460"/>
                    </a:lnTo>
                    <a:lnTo>
                      <a:pt x="311150" y="497755"/>
                    </a:lnTo>
                    <a:lnTo>
                      <a:pt x="338344" y="463574"/>
                    </a:lnTo>
                    <a:lnTo>
                      <a:pt x="355458" y="421959"/>
                    </a:lnTo>
                    <a:lnTo>
                      <a:pt x="361403" y="373951"/>
                    </a:lnTo>
                    <a:lnTo>
                      <a:pt x="357741" y="337369"/>
                    </a:lnTo>
                    <a:lnTo>
                      <a:pt x="333704" y="282975"/>
                    </a:lnTo>
                    <a:lnTo>
                      <a:pt x="294836" y="247989"/>
                    </a:lnTo>
                    <a:lnTo>
                      <a:pt x="241139" y="222734"/>
                    </a:lnTo>
                    <a:lnTo>
                      <a:pt x="189341" y="204064"/>
                    </a:lnTo>
                    <a:lnTo>
                      <a:pt x="172304" y="197148"/>
                    </a:lnTo>
                    <a:lnTo>
                      <a:pt x="140790" y="173919"/>
                    </a:lnTo>
                    <a:lnTo>
                      <a:pt x="132207" y="147078"/>
                    </a:lnTo>
                    <a:lnTo>
                      <a:pt x="135751" y="126317"/>
                    </a:lnTo>
                    <a:lnTo>
                      <a:pt x="147656" y="106583"/>
                    </a:lnTo>
                    <a:lnTo>
                      <a:pt x="169829" y="91837"/>
                    </a:lnTo>
                    <a:lnTo>
                      <a:pt x="204177" y="86042"/>
                    </a:lnTo>
                    <a:lnTo>
                      <a:pt x="221131" y="87291"/>
                    </a:lnTo>
                    <a:lnTo>
                      <a:pt x="242416" y="93091"/>
                    </a:lnTo>
                    <a:lnTo>
                      <a:pt x="265898" y="106520"/>
                    </a:lnTo>
                    <a:lnTo>
                      <a:pt x="289445" y="130657"/>
                    </a:lnTo>
                    <a:lnTo>
                      <a:pt x="342646" y="61023"/>
                    </a:lnTo>
                    <a:lnTo>
                      <a:pt x="301718" y="28385"/>
                    </a:lnTo>
                    <a:lnTo>
                      <a:pt x="261085" y="9975"/>
                    </a:lnTo>
                    <a:lnTo>
                      <a:pt x="224268" y="1833"/>
                    </a:lnTo>
                    <a:lnTo>
                      <a:pt x="194792" y="0"/>
                    </a:lnTo>
                    <a:close/>
                  </a:path>
                </a:pathLst>
              </a:custGeom>
              <a:solidFill>
                <a:srgbClr val="5D8CAD"/>
              </a:solidFill>
            </p:spPr>
            <p:txBody>
              <a:bodyPr wrap="square" lIns="0" tIns="0" rIns="0" bIns="0" rtlCol="0"/>
              <a:lstStyle/>
              <a:p>
                <a:endParaRPr/>
              </a:p>
            </p:txBody>
          </p:sp>
          <p:pic>
            <p:nvPicPr>
              <p:cNvPr id="8" name="object 8">
                <a:extLst>
                  <a:ext uri="{FF2B5EF4-FFF2-40B4-BE49-F238E27FC236}">
                    <a16:creationId xmlns:a16="http://schemas.microsoft.com/office/drawing/2014/main" id="{9E6A878B-CA5F-056E-9E2D-4283DF08D122}"/>
                  </a:ext>
                </a:extLst>
              </p:cNvPr>
              <p:cNvPicPr/>
              <p:nvPr/>
            </p:nvPicPr>
            <p:blipFill>
              <a:blip r:embed="rId4" cstate="print"/>
              <a:stretch>
                <a:fillRect/>
              </a:stretch>
            </p:blipFill>
            <p:spPr>
              <a:xfrm>
                <a:off x="364112" y="362881"/>
                <a:ext cx="3523886" cy="1506844"/>
              </a:xfrm>
              <a:prstGeom prst="rect">
                <a:avLst/>
              </a:prstGeom>
            </p:spPr>
          </p:pic>
        </p:grpSp>
      </p:grpSp>
      <p:sp>
        <p:nvSpPr>
          <p:cNvPr id="10" name="Subtitle 2">
            <a:extLst>
              <a:ext uri="{FF2B5EF4-FFF2-40B4-BE49-F238E27FC236}">
                <a16:creationId xmlns:a16="http://schemas.microsoft.com/office/drawing/2014/main" id="{AED47AAB-FB22-1213-44CF-6633D7291187}"/>
              </a:ext>
            </a:extLst>
          </p:cNvPr>
          <p:cNvSpPr txBox="1">
            <a:spLocks/>
          </p:cNvSpPr>
          <p:nvPr/>
        </p:nvSpPr>
        <p:spPr>
          <a:xfrm>
            <a:off x="139241" y="1295399"/>
            <a:ext cx="11898392" cy="530460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3071A5"/>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i="0" u="none" strike="noStrike" kern="1200" cap="none" spc="0" normalizeH="0" baseline="0" noProof="0" dirty="0">
                <a:ln>
                  <a:noFill/>
                </a:ln>
                <a:solidFill>
                  <a:srgbClr val="0070C0"/>
                </a:solidFill>
                <a:effectLst/>
                <a:uLnTx/>
                <a:uFillTx/>
                <a:latin typeface="Calibri" panose="020F0502020204030204"/>
              </a:rPr>
              <a:t>For RSE day we’re going to be taking part in activities all around </a:t>
            </a:r>
            <a:r>
              <a:rPr kumimoji="0" lang="en-GB" sz="2800" i="0" u="none" strike="noStrike" kern="1200" cap="none" spc="0" normalizeH="0" baseline="0" noProof="0" dirty="0">
                <a:ln>
                  <a:noFill/>
                </a:ln>
                <a:solidFill>
                  <a:srgbClr val="7030A0"/>
                </a:solidFill>
                <a:effectLst/>
                <a:uLnTx/>
                <a:uFillTx/>
                <a:latin typeface="Calibri" panose="020F0502020204030204"/>
              </a:rPr>
              <a:t>communication.</a:t>
            </a:r>
            <a:endParaRPr lang="en-GB" sz="2800" dirty="0">
              <a:solidFill>
                <a:srgbClr val="7030A0"/>
              </a:solidFill>
              <a:latin typeface="Calibri" panose="020F0502020204030204"/>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i="0" u="none" strike="noStrike" kern="1200" cap="none" spc="0" normalizeH="0" baseline="0" noProof="0" dirty="0">
                <a:ln>
                  <a:noFill/>
                </a:ln>
                <a:solidFill>
                  <a:srgbClr val="0070C0"/>
                </a:solidFill>
                <a:effectLst/>
                <a:uLnTx/>
                <a:uFillTx/>
                <a:latin typeface="Calibri" panose="020F0502020204030204"/>
                <a:ea typeface="+mn-ea"/>
                <a:cs typeface="+mn-cs"/>
              </a:rPr>
              <a:t>Throughout this day have a think about the following:</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2800" b="1" noProof="0" dirty="0">
                <a:solidFill>
                  <a:srgbClr val="7030A0"/>
                </a:solidFill>
                <a:latin typeface="Calibri" panose="020F0502020204030204"/>
              </a:rPr>
              <a:t>Ways to communicate </a:t>
            </a:r>
            <a:r>
              <a:rPr lang="en-GB" noProof="0" dirty="0">
                <a:solidFill>
                  <a:srgbClr val="0070C0"/>
                </a:solidFill>
                <a:latin typeface="Calibri" panose="020F0502020204030204"/>
              </a:rPr>
              <a:t>– There are more </a:t>
            </a:r>
            <a:r>
              <a:rPr lang="en-GB" dirty="0">
                <a:solidFill>
                  <a:srgbClr val="0070C0"/>
                </a:solidFill>
                <a:latin typeface="Calibri" panose="020F0502020204030204"/>
              </a:rPr>
              <a:t>ways to communicate than we realise. Are we using them all? Which ones do you use more?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sz="1000" dirty="0">
              <a:solidFill>
                <a:srgbClr val="0070C0"/>
              </a:solidFill>
              <a:latin typeface="Calibri" panose="020F0502020204030204"/>
            </a:endParaRPr>
          </a:p>
          <a:p>
            <a:pPr>
              <a:defRPr/>
            </a:pPr>
            <a:r>
              <a:rPr lang="en-GB" sz="2800" b="1" noProof="0" dirty="0">
                <a:solidFill>
                  <a:srgbClr val="7030A0"/>
                </a:solidFill>
                <a:latin typeface="Calibri" panose="020F0502020204030204"/>
              </a:rPr>
              <a:t>Importance of communication </a:t>
            </a:r>
            <a:r>
              <a:rPr lang="en-GB" noProof="0" dirty="0">
                <a:solidFill>
                  <a:srgbClr val="0070C0"/>
                </a:solidFill>
                <a:latin typeface="Calibri" panose="020F0502020204030204"/>
              </a:rPr>
              <a:t>– How does communication help us in our daily lives? How difficult is it when we can’t communicate what we want to say?</a:t>
            </a:r>
          </a:p>
          <a:p>
            <a:pPr>
              <a:defRPr/>
            </a:pPr>
            <a:endParaRPr lang="en-GB" sz="1600" dirty="0">
              <a:solidFill>
                <a:srgbClr val="0070C0"/>
              </a:solidFill>
              <a:latin typeface="Calibri" panose="020F0502020204030204"/>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2800" b="1" dirty="0">
                <a:solidFill>
                  <a:srgbClr val="7030A0"/>
                </a:solidFill>
                <a:latin typeface="Calibri" panose="020F0502020204030204"/>
              </a:rPr>
              <a:t>One half of communication is listening </a:t>
            </a:r>
            <a:r>
              <a:rPr lang="en-GB" dirty="0">
                <a:solidFill>
                  <a:srgbClr val="0070C0"/>
                </a:solidFill>
                <a:latin typeface="Calibri" panose="020F0502020204030204"/>
              </a:rPr>
              <a:t>– If one person is trying to communicate, the other person at that time should be listening or receiving the information. Listening/receiving is equally as important as communicating, as without it communication isn’t possible. How can we be better listeners?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sz="3200" dirty="0">
              <a:solidFill>
                <a:srgbClr val="0070C0"/>
              </a:solidFill>
              <a:latin typeface="Calibri" panose="020F0502020204030204"/>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200" i="0" u="none" strike="noStrike" kern="1200" cap="none" spc="0" normalizeH="0" baseline="0" noProof="0" dirty="0">
              <a:ln>
                <a:noFill/>
              </a:ln>
              <a:solidFill>
                <a:srgbClr val="7030A0"/>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200" i="0" u="none" strike="noStrike" kern="1200" cap="none" spc="0" normalizeH="0" baseline="0" noProof="0" dirty="0">
              <a:ln>
                <a:noFill/>
              </a:ln>
              <a:solidFill>
                <a:srgbClr val="7030A0"/>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20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2096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3" end="3"/>
                                            </p:txEl>
                                          </p:spTgt>
                                        </p:tgtEl>
                                        <p:attrNameLst>
                                          <p:attrName>style.visibility</p:attrName>
                                        </p:attrNameLst>
                                      </p:cBhvr>
                                      <p:to>
                                        <p:strVal val="visible"/>
                                      </p:to>
                                    </p:set>
                                    <p:animEffect transition="in" filter="fade">
                                      <p:cBhvr>
                                        <p:cTn id="7" dur="1000"/>
                                        <p:tgtEl>
                                          <p:spTgt spid="10">
                                            <p:txEl>
                                              <p:pRg st="3" end="3"/>
                                            </p:txEl>
                                          </p:spTgt>
                                        </p:tgtEl>
                                      </p:cBhvr>
                                    </p:animEffect>
                                    <p:anim calcmode="lin" valueType="num">
                                      <p:cBhvr>
                                        <p:cTn id="8"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5" end="5"/>
                                            </p:txEl>
                                          </p:spTgt>
                                        </p:tgtEl>
                                        <p:attrNameLst>
                                          <p:attrName>style.visibility</p:attrName>
                                        </p:attrNameLst>
                                      </p:cBhvr>
                                      <p:to>
                                        <p:strVal val="visible"/>
                                      </p:to>
                                    </p:set>
                                    <p:animEffect transition="in" filter="fade">
                                      <p:cBhvr>
                                        <p:cTn id="14" dur="1000"/>
                                        <p:tgtEl>
                                          <p:spTgt spid="10">
                                            <p:txEl>
                                              <p:pRg st="5" end="5"/>
                                            </p:txEl>
                                          </p:spTgt>
                                        </p:tgtEl>
                                      </p:cBhvr>
                                    </p:animEffect>
                                    <p:anim calcmode="lin" valueType="num">
                                      <p:cBhvr>
                                        <p:cTn id="15" dur="1000" fill="hold"/>
                                        <p:tgtEl>
                                          <p:spTgt spid="10">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7" end="7"/>
                                            </p:txEl>
                                          </p:spTgt>
                                        </p:tgtEl>
                                        <p:attrNameLst>
                                          <p:attrName>style.visibility</p:attrName>
                                        </p:attrNameLst>
                                      </p:cBhvr>
                                      <p:to>
                                        <p:strVal val="visible"/>
                                      </p:to>
                                    </p:set>
                                    <p:animEffect transition="in" filter="fade">
                                      <p:cBhvr>
                                        <p:cTn id="21" dur="1000"/>
                                        <p:tgtEl>
                                          <p:spTgt spid="10">
                                            <p:txEl>
                                              <p:pRg st="7" end="7"/>
                                            </p:txEl>
                                          </p:spTgt>
                                        </p:tgtEl>
                                      </p:cBhvr>
                                    </p:animEffect>
                                    <p:anim calcmode="lin" valueType="num">
                                      <p:cBhvr>
                                        <p:cTn id="22" dur="1000" fill="hold"/>
                                        <p:tgtEl>
                                          <p:spTgt spid="10">
                                            <p:txEl>
                                              <p:pRg st="7" end="7"/>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883F2A8-792B-A954-CA75-7B916F4CB3AE}"/>
            </a:ext>
          </a:extLst>
        </p:cNvPr>
        <p:cNvGrpSpPr/>
        <p:nvPr/>
      </p:nvGrpSpPr>
      <p:grpSpPr>
        <a:xfrm>
          <a:off x="0" y="0"/>
          <a:ext cx="0" cy="0"/>
          <a:chOff x="0" y="0"/>
          <a:chExt cx="0" cy="0"/>
        </a:xfrm>
      </p:grpSpPr>
      <p:pic>
        <p:nvPicPr>
          <p:cNvPr id="2" name="object 2">
            <a:extLst>
              <a:ext uri="{FF2B5EF4-FFF2-40B4-BE49-F238E27FC236}">
                <a16:creationId xmlns:a16="http://schemas.microsoft.com/office/drawing/2014/main" id="{2EC8C9E2-0191-BD22-A722-5B8D1B0EFC74}"/>
              </a:ext>
            </a:extLst>
          </p:cNvPr>
          <p:cNvPicPr/>
          <p:nvPr/>
        </p:nvPicPr>
        <p:blipFill>
          <a:blip r:embed="rId2" cstate="print"/>
          <a:stretch>
            <a:fillRect/>
          </a:stretch>
        </p:blipFill>
        <p:spPr>
          <a:xfrm>
            <a:off x="10748584" y="61546"/>
            <a:ext cx="1289049" cy="1219200"/>
          </a:xfrm>
          <a:prstGeom prst="rect">
            <a:avLst/>
          </a:prstGeom>
        </p:spPr>
      </p:pic>
      <p:pic>
        <p:nvPicPr>
          <p:cNvPr id="3" name="object 3">
            <a:extLst>
              <a:ext uri="{FF2B5EF4-FFF2-40B4-BE49-F238E27FC236}">
                <a16:creationId xmlns:a16="http://schemas.microsoft.com/office/drawing/2014/main" id="{DE6DF9D1-555B-9411-D3DD-D4CC843E129D}"/>
              </a:ext>
            </a:extLst>
          </p:cNvPr>
          <p:cNvPicPr/>
          <p:nvPr/>
        </p:nvPicPr>
        <p:blipFill>
          <a:blip r:embed="rId3" cstate="print">
            <a:alphaModFix amt="35000"/>
          </a:blip>
          <a:stretch>
            <a:fillRect/>
          </a:stretch>
        </p:blipFill>
        <p:spPr>
          <a:xfrm>
            <a:off x="2045561" y="3330003"/>
            <a:ext cx="9750284" cy="3527996"/>
          </a:xfrm>
          <a:prstGeom prst="rect">
            <a:avLst/>
          </a:prstGeom>
        </p:spPr>
      </p:pic>
      <p:grpSp>
        <p:nvGrpSpPr>
          <p:cNvPr id="9" name="Group 8">
            <a:extLst>
              <a:ext uri="{FF2B5EF4-FFF2-40B4-BE49-F238E27FC236}">
                <a16:creationId xmlns:a16="http://schemas.microsoft.com/office/drawing/2014/main" id="{9D5B6FFA-CFD5-3535-DFD0-24E93774BF80}"/>
              </a:ext>
            </a:extLst>
          </p:cNvPr>
          <p:cNvGrpSpPr/>
          <p:nvPr/>
        </p:nvGrpSpPr>
        <p:grpSpPr>
          <a:xfrm>
            <a:off x="152400" y="76200"/>
            <a:ext cx="1685566" cy="780119"/>
            <a:chOff x="359995" y="362881"/>
            <a:chExt cx="3528367" cy="1506855"/>
          </a:xfrm>
        </p:grpSpPr>
        <p:sp>
          <p:nvSpPr>
            <p:cNvPr id="4" name="object 4">
              <a:extLst>
                <a:ext uri="{FF2B5EF4-FFF2-40B4-BE49-F238E27FC236}">
                  <a16:creationId xmlns:a16="http://schemas.microsoft.com/office/drawing/2014/main" id="{489E9EBE-3C54-B12E-02B0-5272485CF326}"/>
                </a:ext>
              </a:extLst>
            </p:cNvPr>
            <p:cNvSpPr/>
            <p:nvPr/>
          </p:nvSpPr>
          <p:spPr>
            <a:xfrm>
              <a:off x="359995" y="1068532"/>
              <a:ext cx="380365" cy="521970"/>
            </a:xfrm>
            <a:custGeom>
              <a:avLst/>
              <a:gdLst/>
              <a:ahLst/>
              <a:cxnLst/>
              <a:rect l="l" t="t" r="r" b="b"/>
              <a:pathLst>
                <a:path w="380365" h="521969">
                  <a:moveTo>
                    <a:pt x="151003" y="0"/>
                  </a:moveTo>
                  <a:lnTo>
                    <a:pt x="0" y="0"/>
                  </a:lnTo>
                  <a:lnTo>
                    <a:pt x="0" y="521817"/>
                  </a:lnTo>
                  <a:lnTo>
                    <a:pt x="101714" y="521817"/>
                  </a:lnTo>
                  <a:lnTo>
                    <a:pt x="101714" y="312153"/>
                  </a:lnTo>
                  <a:lnTo>
                    <a:pt x="225021" y="312153"/>
                  </a:lnTo>
                  <a:lnTo>
                    <a:pt x="217500" y="301993"/>
                  </a:lnTo>
                  <a:lnTo>
                    <a:pt x="235110" y="297784"/>
                  </a:lnTo>
                  <a:lnTo>
                    <a:pt x="250445" y="292401"/>
                  </a:lnTo>
                  <a:lnTo>
                    <a:pt x="263582" y="286137"/>
                  </a:lnTo>
                  <a:lnTo>
                    <a:pt x="274599" y="279285"/>
                  </a:lnTo>
                  <a:lnTo>
                    <a:pt x="301302" y="255699"/>
                  </a:lnTo>
                  <a:lnTo>
                    <a:pt x="311502" y="240182"/>
                  </a:lnTo>
                  <a:lnTo>
                    <a:pt x="101714" y="240182"/>
                  </a:lnTo>
                  <a:lnTo>
                    <a:pt x="101714" y="82930"/>
                  </a:lnTo>
                  <a:lnTo>
                    <a:pt x="317902" y="82930"/>
                  </a:lnTo>
                  <a:lnTo>
                    <a:pt x="308889" y="66138"/>
                  </a:lnTo>
                  <a:lnTo>
                    <a:pt x="283984" y="39115"/>
                  </a:lnTo>
                  <a:lnTo>
                    <a:pt x="263099" y="24420"/>
                  </a:lnTo>
                  <a:lnTo>
                    <a:pt x="235391" y="11928"/>
                  </a:lnTo>
                  <a:lnTo>
                    <a:pt x="198734" y="3250"/>
                  </a:lnTo>
                  <a:lnTo>
                    <a:pt x="151003" y="0"/>
                  </a:lnTo>
                  <a:close/>
                </a:path>
                <a:path w="380365" h="521969">
                  <a:moveTo>
                    <a:pt x="225021" y="312153"/>
                  </a:moveTo>
                  <a:lnTo>
                    <a:pt x="114236" y="312153"/>
                  </a:lnTo>
                  <a:lnTo>
                    <a:pt x="253492" y="521817"/>
                  </a:lnTo>
                  <a:lnTo>
                    <a:pt x="380225" y="521817"/>
                  </a:lnTo>
                  <a:lnTo>
                    <a:pt x="225021" y="312153"/>
                  </a:lnTo>
                  <a:close/>
                </a:path>
                <a:path w="380365" h="521969">
                  <a:moveTo>
                    <a:pt x="317902" y="82930"/>
                  </a:moveTo>
                  <a:lnTo>
                    <a:pt x="132232" y="82930"/>
                  </a:lnTo>
                  <a:lnTo>
                    <a:pt x="155551" y="84264"/>
                  </a:lnTo>
                  <a:lnTo>
                    <a:pt x="188553" y="93006"/>
                  </a:lnTo>
                  <a:lnTo>
                    <a:pt x="218035" y="116272"/>
                  </a:lnTo>
                  <a:lnTo>
                    <a:pt x="230797" y="161175"/>
                  </a:lnTo>
                  <a:lnTo>
                    <a:pt x="217900" y="205860"/>
                  </a:lnTo>
                  <a:lnTo>
                    <a:pt x="188061" y="229425"/>
                  </a:lnTo>
                  <a:lnTo>
                    <a:pt x="154555" y="238617"/>
                  </a:lnTo>
                  <a:lnTo>
                    <a:pt x="130657" y="240182"/>
                  </a:lnTo>
                  <a:lnTo>
                    <a:pt x="311502" y="240182"/>
                  </a:lnTo>
                  <a:lnTo>
                    <a:pt x="320376" y="226682"/>
                  </a:lnTo>
                  <a:lnTo>
                    <a:pt x="331820" y="193264"/>
                  </a:lnTo>
                  <a:lnTo>
                    <a:pt x="335635" y="156476"/>
                  </a:lnTo>
                  <a:lnTo>
                    <a:pt x="333176" y="126360"/>
                  </a:lnTo>
                  <a:lnTo>
                    <a:pt x="324773" y="95734"/>
                  </a:lnTo>
                  <a:lnTo>
                    <a:pt x="317902" y="82930"/>
                  </a:lnTo>
                  <a:close/>
                </a:path>
              </a:pathLst>
            </a:custGeom>
            <a:solidFill>
              <a:srgbClr val="458643"/>
            </a:solidFill>
          </p:spPr>
          <p:txBody>
            <a:bodyPr wrap="square" lIns="0" tIns="0" rIns="0" bIns="0" rtlCol="0"/>
            <a:lstStyle/>
            <a:p>
              <a:endParaRPr/>
            </a:p>
          </p:txBody>
        </p:sp>
        <p:sp>
          <p:nvSpPr>
            <p:cNvPr id="5" name="object 5">
              <a:extLst>
                <a:ext uri="{FF2B5EF4-FFF2-40B4-BE49-F238E27FC236}">
                  <a16:creationId xmlns:a16="http://schemas.microsoft.com/office/drawing/2014/main" id="{33C7BEC4-C5B1-E8D3-16C6-CACF090CF59B}"/>
                </a:ext>
              </a:extLst>
            </p:cNvPr>
            <p:cNvSpPr/>
            <p:nvPr/>
          </p:nvSpPr>
          <p:spPr>
            <a:xfrm>
              <a:off x="1226807" y="1068539"/>
              <a:ext cx="289560" cy="521970"/>
            </a:xfrm>
            <a:custGeom>
              <a:avLst/>
              <a:gdLst/>
              <a:ahLst/>
              <a:cxnLst/>
              <a:rect l="l" t="t" r="r" b="b"/>
              <a:pathLst>
                <a:path w="289559" h="521969">
                  <a:moveTo>
                    <a:pt x="289471" y="0"/>
                  </a:moveTo>
                  <a:lnTo>
                    <a:pt x="0" y="0"/>
                  </a:lnTo>
                  <a:lnTo>
                    <a:pt x="0" y="87630"/>
                  </a:lnTo>
                  <a:lnTo>
                    <a:pt x="0" y="204470"/>
                  </a:lnTo>
                  <a:lnTo>
                    <a:pt x="0" y="292100"/>
                  </a:lnTo>
                  <a:lnTo>
                    <a:pt x="0" y="434340"/>
                  </a:lnTo>
                  <a:lnTo>
                    <a:pt x="0" y="521970"/>
                  </a:lnTo>
                  <a:lnTo>
                    <a:pt x="289471" y="521970"/>
                  </a:lnTo>
                  <a:lnTo>
                    <a:pt x="289471" y="434340"/>
                  </a:lnTo>
                  <a:lnTo>
                    <a:pt x="101714" y="434340"/>
                  </a:lnTo>
                  <a:lnTo>
                    <a:pt x="101714" y="292100"/>
                  </a:lnTo>
                  <a:lnTo>
                    <a:pt x="281647" y="292100"/>
                  </a:lnTo>
                  <a:lnTo>
                    <a:pt x="281647" y="204470"/>
                  </a:lnTo>
                  <a:lnTo>
                    <a:pt x="101714" y="204470"/>
                  </a:lnTo>
                  <a:lnTo>
                    <a:pt x="101714" y="87630"/>
                  </a:lnTo>
                  <a:lnTo>
                    <a:pt x="289471" y="87630"/>
                  </a:lnTo>
                  <a:lnTo>
                    <a:pt x="289471" y="0"/>
                  </a:lnTo>
                  <a:close/>
                </a:path>
              </a:pathLst>
            </a:custGeom>
            <a:solidFill>
              <a:srgbClr val="6A9CD4"/>
            </a:solidFill>
          </p:spPr>
          <p:txBody>
            <a:bodyPr wrap="square" lIns="0" tIns="0" rIns="0" bIns="0" rtlCol="0"/>
            <a:lstStyle/>
            <a:p>
              <a:endParaRPr/>
            </a:p>
          </p:txBody>
        </p:sp>
        <p:grpSp>
          <p:nvGrpSpPr>
            <p:cNvPr id="6" name="object 6">
              <a:extLst>
                <a:ext uri="{FF2B5EF4-FFF2-40B4-BE49-F238E27FC236}">
                  <a16:creationId xmlns:a16="http://schemas.microsoft.com/office/drawing/2014/main" id="{341CAFBE-0A97-749F-5E88-608141D37DC8}"/>
                </a:ext>
              </a:extLst>
            </p:cNvPr>
            <p:cNvGrpSpPr/>
            <p:nvPr/>
          </p:nvGrpSpPr>
          <p:grpSpPr>
            <a:xfrm>
              <a:off x="364112" y="362881"/>
              <a:ext cx="3524250" cy="1506855"/>
              <a:chOff x="364112" y="362881"/>
              <a:chExt cx="3524250" cy="1506855"/>
            </a:xfrm>
          </p:grpSpPr>
          <p:sp>
            <p:nvSpPr>
              <p:cNvPr id="7" name="object 7">
                <a:extLst>
                  <a:ext uri="{FF2B5EF4-FFF2-40B4-BE49-F238E27FC236}">
                    <a16:creationId xmlns:a16="http://schemas.microsoft.com/office/drawing/2014/main" id="{65F1BC8F-341A-2C84-7E69-3D7093377E87}"/>
                  </a:ext>
                </a:extLst>
              </p:cNvPr>
              <p:cNvSpPr/>
              <p:nvPr/>
            </p:nvSpPr>
            <p:spPr>
              <a:xfrm>
                <a:off x="776201" y="1056798"/>
                <a:ext cx="361950" cy="545465"/>
              </a:xfrm>
              <a:custGeom>
                <a:avLst/>
                <a:gdLst/>
                <a:ahLst/>
                <a:cxnLst/>
                <a:rect l="l" t="t" r="r" b="b"/>
                <a:pathLst>
                  <a:path w="361950" h="545465">
                    <a:moveTo>
                      <a:pt x="194792" y="0"/>
                    </a:moveTo>
                    <a:lnTo>
                      <a:pt x="142188" y="6034"/>
                    </a:lnTo>
                    <a:lnTo>
                      <a:pt x="99929" y="22717"/>
                    </a:lnTo>
                    <a:lnTo>
                      <a:pt x="67667" y="47918"/>
                    </a:lnTo>
                    <a:lnTo>
                      <a:pt x="45053" y="79509"/>
                    </a:lnTo>
                    <a:lnTo>
                      <a:pt x="31741" y="115359"/>
                    </a:lnTo>
                    <a:lnTo>
                      <a:pt x="27381" y="153339"/>
                    </a:lnTo>
                    <a:lnTo>
                      <a:pt x="31438" y="188852"/>
                    </a:lnTo>
                    <a:lnTo>
                      <a:pt x="55102" y="236409"/>
                    </a:lnTo>
                    <a:lnTo>
                      <a:pt x="89780" y="266026"/>
                    </a:lnTo>
                    <a:lnTo>
                      <a:pt x="134287" y="287977"/>
                    </a:lnTo>
                    <a:lnTo>
                      <a:pt x="178054" y="303465"/>
                    </a:lnTo>
                    <a:lnTo>
                      <a:pt x="199780" y="311950"/>
                    </a:lnTo>
                    <a:lnTo>
                      <a:pt x="236258" y="334048"/>
                    </a:lnTo>
                    <a:lnTo>
                      <a:pt x="255405" y="367613"/>
                    </a:lnTo>
                    <a:lnTo>
                      <a:pt x="256603" y="380987"/>
                    </a:lnTo>
                    <a:lnTo>
                      <a:pt x="250502" y="410717"/>
                    </a:lnTo>
                    <a:lnTo>
                      <a:pt x="233618" y="433403"/>
                    </a:lnTo>
                    <a:lnTo>
                      <a:pt x="208077" y="447874"/>
                    </a:lnTo>
                    <a:lnTo>
                      <a:pt x="176009" y="452958"/>
                    </a:lnTo>
                    <a:lnTo>
                      <a:pt x="146910" y="449232"/>
                    </a:lnTo>
                    <a:lnTo>
                      <a:pt x="116852" y="437221"/>
                    </a:lnTo>
                    <a:lnTo>
                      <a:pt x="88994" y="415673"/>
                    </a:lnTo>
                    <a:lnTo>
                      <a:pt x="66497" y="383336"/>
                    </a:lnTo>
                    <a:lnTo>
                      <a:pt x="0" y="446709"/>
                    </a:lnTo>
                    <a:lnTo>
                      <a:pt x="26134" y="478939"/>
                    </a:lnTo>
                    <a:lnTo>
                      <a:pt x="64149" y="510951"/>
                    </a:lnTo>
                    <a:lnTo>
                      <a:pt x="115073" y="535483"/>
                    </a:lnTo>
                    <a:lnTo>
                      <a:pt x="179933" y="545274"/>
                    </a:lnTo>
                    <a:lnTo>
                      <a:pt x="230858" y="539647"/>
                    </a:lnTo>
                    <a:lnTo>
                      <a:pt x="274959" y="523460"/>
                    </a:lnTo>
                    <a:lnTo>
                      <a:pt x="311150" y="497755"/>
                    </a:lnTo>
                    <a:lnTo>
                      <a:pt x="338344" y="463574"/>
                    </a:lnTo>
                    <a:lnTo>
                      <a:pt x="355458" y="421959"/>
                    </a:lnTo>
                    <a:lnTo>
                      <a:pt x="361403" y="373951"/>
                    </a:lnTo>
                    <a:lnTo>
                      <a:pt x="357741" y="337369"/>
                    </a:lnTo>
                    <a:lnTo>
                      <a:pt x="333704" y="282975"/>
                    </a:lnTo>
                    <a:lnTo>
                      <a:pt x="294836" y="247989"/>
                    </a:lnTo>
                    <a:lnTo>
                      <a:pt x="241139" y="222734"/>
                    </a:lnTo>
                    <a:lnTo>
                      <a:pt x="189341" y="204064"/>
                    </a:lnTo>
                    <a:lnTo>
                      <a:pt x="172304" y="197148"/>
                    </a:lnTo>
                    <a:lnTo>
                      <a:pt x="140790" y="173919"/>
                    </a:lnTo>
                    <a:lnTo>
                      <a:pt x="132207" y="147078"/>
                    </a:lnTo>
                    <a:lnTo>
                      <a:pt x="135751" y="126317"/>
                    </a:lnTo>
                    <a:lnTo>
                      <a:pt x="147656" y="106583"/>
                    </a:lnTo>
                    <a:lnTo>
                      <a:pt x="169829" y="91837"/>
                    </a:lnTo>
                    <a:lnTo>
                      <a:pt x="204177" y="86042"/>
                    </a:lnTo>
                    <a:lnTo>
                      <a:pt x="221131" y="87291"/>
                    </a:lnTo>
                    <a:lnTo>
                      <a:pt x="242416" y="93091"/>
                    </a:lnTo>
                    <a:lnTo>
                      <a:pt x="265898" y="106520"/>
                    </a:lnTo>
                    <a:lnTo>
                      <a:pt x="289445" y="130657"/>
                    </a:lnTo>
                    <a:lnTo>
                      <a:pt x="342646" y="61023"/>
                    </a:lnTo>
                    <a:lnTo>
                      <a:pt x="301718" y="28385"/>
                    </a:lnTo>
                    <a:lnTo>
                      <a:pt x="261085" y="9975"/>
                    </a:lnTo>
                    <a:lnTo>
                      <a:pt x="224268" y="1833"/>
                    </a:lnTo>
                    <a:lnTo>
                      <a:pt x="194792" y="0"/>
                    </a:lnTo>
                    <a:close/>
                  </a:path>
                </a:pathLst>
              </a:custGeom>
              <a:solidFill>
                <a:srgbClr val="5D8CAD"/>
              </a:solidFill>
            </p:spPr>
            <p:txBody>
              <a:bodyPr wrap="square" lIns="0" tIns="0" rIns="0" bIns="0" rtlCol="0"/>
              <a:lstStyle/>
              <a:p>
                <a:endParaRPr/>
              </a:p>
            </p:txBody>
          </p:sp>
          <p:pic>
            <p:nvPicPr>
              <p:cNvPr id="8" name="object 8">
                <a:extLst>
                  <a:ext uri="{FF2B5EF4-FFF2-40B4-BE49-F238E27FC236}">
                    <a16:creationId xmlns:a16="http://schemas.microsoft.com/office/drawing/2014/main" id="{C648C6E8-FBD9-712B-481F-1D531AF94391}"/>
                  </a:ext>
                </a:extLst>
              </p:cNvPr>
              <p:cNvPicPr/>
              <p:nvPr/>
            </p:nvPicPr>
            <p:blipFill>
              <a:blip r:embed="rId4" cstate="print"/>
              <a:stretch>
                <a:fillRect/>
              </a:stretch>
            </p:blipFill>
            <p:spPr>
              <a:xfrm>
                <a:off x="364112" y="362881"/>
                <a:ext cx="3523886" cy="1506844"/>
              </a:xfrm>
              <a:prstGeom prst="rect">
                <a:avLst/>
              </a:prstGeom>
            </p:spPr>
          </p:pic>
        </p:grpSp>
      </p:grpSp>
      <p:sp>
        <p:nvSpPr>
          <p:cNvPr id="10" name="Subtitle 2">
            <a:extLst>
              <a:ext uri="{FF2B5EF4-FFF2-40B4-BE49-F238E27FC236}">
                <a16:creationId xmlns:a16="http://schemas.microsoft.com/office/drawing/2014/main" id="{16623945-A874-EB92-2212-B0AADAA040C1}"/>
              </a:ext>
            </a:extLst>
          </p:cNvPr>
          <p:cNvSpPr txBox="1">
            <a:spLocks/>
          </p:cNvSpPr>
          <p:nvPr/>
        </p:nvSpPr>
        <p:spPr>
          <a:xfrm>
            <a:off x="5715000" y="1600200"/>
            <a:ext cx="5182160" cy="466936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3071A5"/>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i="0" u="none" strike="noStrike" kern="1200" cap="none" spc="0" normalizeH="0" baseline="0" noProof="0" dirty="0">
                <a:ln>
                  <a:noFill/>
                </a:ln>
                <a:solidFill>
                  <a:srgbClr val="0070C0"/>
                </a:solidFill>
                <a:effectLst/>
                <a:uLnTx/>
                <a:uFillTx/>
                <a:latin typeface="Calibri" panose="020F0502020204030204"/>
              </a:rPr>
              <a:t>Let’s end this assembly</a:t>
            </a:r>
            <a:r>
              <a:rPr kumimoji="0" lang="en-GB" sz="3200" i="0" u="none" strike="noStrike" kern="1200" cap="none" spc="0" normalizeH="0" noProof="0" dirty="0">
                <a:ln>
                  <a:noFill/>
                </a:ln>
                <a:solidFill>
                  <a:srgbClr val="0070C0"/>
                </a:solidFill>
                <a:effectLst/>
                <a:uLnTx/>
                <a:uFillTx/>
                <a:latin typeface="Calibri" panose="020F0502020204030204"/>
              </a:rPr>
              <a:t> with a short story</a:t>
            </a:r>
            <a:endParaRPr lang="en-GB" sz="3200" dirty="0">
              <a:solidFill>
                <a:srgbClr val="0070C0"/>
              </a:solidFill>
              <a:latin typeface="Calibri" panose="020F0502020204030204"/>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4000" b="1" dirty="0">
                <a:solidFill>
                  <a:srgbClr val="7030A0"/>
                </a:solidFill>
                <a:latin typeface="Calibri" panose="020F0502020204030204"/>
              </a:rPr>
              <a:t>The Silent Strikers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sz="3200" dirty="0">
              <a:solidFill>
                <a:srgbClr val="0070C0"/>
              </a:solidFill>
              <a:latin typeface="Calibri" panose="020F0502020204030204"/>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3200" dirty="0">
                <a:solidFill>
                  <a:srgbClr val="0070C0"/>
                </a:solidFill>
                <a:latin typeface="Calibri" panose="020F0502020204030204"/>
              </a:rPr>
              <a:t>Whilst listening, think about how communication played an important role in the story and without it the team would not have succeeded </a:t>
            </a:r>
            <a:endParaRPr kumimoji="0" lang="en-GB" sz="3200" i="0" u="none" strike="noStrike" kern="1200" cap="none" spc="0" normalizeH="0" baseline="0" noProof="0" dirty="0">
              <a:ln>
                <a:noFill/>
              </a:ln>
              <a:solidFill>
                <a:srgbClr val="7030A0"/>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20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pic>
        <p:nvPicPr>
          <p:cNvPr id="11" name="Picture 10" descr="Youths celebrating sports victory">
            <a:extLst>
              <a:ext uri="{FF2B5EF4-FFF2-40B4-BE49-F238E27FC236}">
                <a16:creationId xmlns:a16="http://schemas.microsoft.com/office/drawing/2014/main" id="{A764D100-38A8-3A73-2938-7EFCF910D8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0286" y="2209800"/>
            <a:ext cx="4082583" cy="2722162"/>
          </a:xfrm>
          <a:prstGeom prst="rect">
            <a:avLst/>
          </a:prstGeom>
        </p:spPr>
      </p:pic>
    </p:spTree>
    <p:extLst>
      <p:ext uri="{BB962C8B-B14F-4D97-AF65-F5344CB8AC3E}">
        <p14:creationId xmlns:p14="http://schemas.microsoft.com/office/powerpoint/2010/main" val="19453474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TotalTime>
  <Words>584</Words>
  <Application>Microsoft Office PowerPoint</Application>
  <PresentationFormat>Widescreen</PresentationFormat>
  <Paragraphs>59</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Arial Black</vt:lpstr>
      <vt:lpstr>Calibri</vt:lpstr>
      <vt:lpstr>Google Sans</vt:lpstr>
      <vt:lpstr>Office Theme</vt:lpstr>
      <vt:lpstr>Relationships and Sex Education (RSE) Day  RSE Day Assembly (Primary)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Relationships and Sex Education (RSE) Day Communicate</dc:title>
  <cp:lastModifiedBy>Catherine Kirk</cp:lastModifiedBy>
  <cp:revision>1</cp:revision>
  <dcterms:created xsi:type="dcterms:W3CDTF">2025-01-31T09:21:05Z</dcterms:created>
  <dcterms:modified xsi:type="dcterms:W3CDTF">2025-04-30T07:36:23Z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2025-01-30T00:00:00Z</vt:filetime>
  </property>
  <property fmtid="{D5CDD505-2E9C-101B-9397-08002B2CF9AE}" pid="3" name="Creator">
    <vt:lpwstr>Adobe InDesign 18.5 (Macintosh)</vt:lpwstr>
  </property>
  <property fmtid="{D5CDD505-2E9C-101B-9397-08002B2CF9AE}" pid="4" name="LastSaved">
    <vt:filetime>2025-01-31T00:00:00Z</vt:filetime>
  </property>
  <property fmtid="{D5CDD505-2E9C-101B-9397-08002B2CF9AE}" pid="5" name="Producer">
    <vt:lpwstr>Adobe PDF Library 17.0</vt:lpwstr>
  </property>
</Properties>
</file>