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64" r:id="rId3"/>
    <p:sldId id="260" r:id="rId4"/>
  </p:sldIdLst>
  <p:sldSz cx="14257338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40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–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70" d="100"/>
          <a:sy n="70" d="100"/>
        </p:scale>
        <p:origin x="2264" y="448"/>
      </p:cViewPr>
      <p:guideLst>
        <p:guide orient="horz" pos="2880"/>
        <p:guide pos="40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A14587-394A-5F47-8609-4B1CB41E7ED0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450E1BA-4E23-6748-A87E-2A8909E8346B}">
      <dgm:prSet phldrT="[Text]"/>
      <dgm:spPr/>
      <dgm:t>
        <a:bodyPr/>
        <a:lstStyle/>
        <a:p>
          <a:r>
            <a:rPr lang="en-GB" dirty="0"/>
            <a:t>Precontemplation</a:t>
          </a:r>
        </a:p>
      </dgm:t>
    </dgm:pt>
    <dgm:pt modelId="{82973626-19DB-2E45-8015-5742F0415658}" type="parTrans" cxnId="{157C6C72-D066-394E-A50D-B60BE3AC9F6B}">
      <dgm:prSet/>
      <dgm:spPr/>
      <dgm:t>
        <a:bodyPr/>
        <a:lstStyle/>
        <a:p>
          <a:endParaRPr lang="en-GB"/>
        </a:p>
      </dgm:t>
    </dgm:pt>
    <dgm:pt modelId="{957B06B9-7B93-2D46-82DA-6EEC2C4B2872}" type="sibTrans" cxnId="{157C6C72-D066-394E-A50D-B60BE3AC9F6B}">
      <dgm:prSet/>
      <dgm:spPr/>
      <dgm:t>
        <a:bodyPr/>
        <a:lstStyle/>
        <a:p>
          <a:endParaRPr lang="en-GB"/>
        </a:p>
      </dgm:t>
    </dgm:pt>
    <dgm:pt modelId="{660AD82B-D5BF-AB4C-A194-CCEF522639D7}">
      <dgm:prSet phldrT="[Text]"/>
      <dgm:spPr/>
      <dgm:t>
        <a:bodyPr/>
        <a:lstStyle/>
        <a:p>
          <a:r>
            <a:rPr lang="en-GB" dirty="0"/>
            <a:t>Contemplation</a:t>
          </a:r>
        </a:p>
      </dgm:t>
    </dgm:pt>
    <dgm:pt modelId="{0CCDC3DA-0A78-F04C-8150-1FDC9E8C6A43}" type="parTrans" cxnId="{6BDFADF1-3CD9-7A44-86A4-9026AB656510}">
      <dgm:prSet/>
      <dgm:spPr/>
      <dgm:t>
        <a:bodyPr/>
        <a:lstStyle/>
        <a:p>
          <a:endParaRPr lang="en-GB"/>
        </a:p>
      </dgm:t>
    </dgm:pt>
    <dgm:pt modelId="{A7516DB5-6A55-254E-933A-629E684837B0}" type="sibTrans" cxnId="{6BDFADF1-3CD9-7A44-86A4-9026AB656510}">
      <dgm:prSet/>
      <dgm:spPr/>
      <dgm:t>
        <a:bodyPr/>
        <a:lstStyle/>
        <a:p>
          <a:endParaRPr lang="en-GB"/>
        </a:p>
      </dgm:t>
    </dgm:pt>
    <dgm:pt modelId="{5044AA85-44EA-374E-9AD3-F944601C5CEA}">
      <dgm:prSet phldrT="[Text]"/>
      <dgm:spPr/>
      <dgm:t>
        <a:bodyPr/>
        <a:lstStyle/>
        <a:p>
          <a:r>
            <a:rPr lang="en-GB" dirty="0"/>
            <a:t>Preparation</a:t>
          </a:r>
        </a:p>
      </dgm:t>
    </dgm:pt>
    <dgm:pt modelId="{E90F117A-7809-804A-8451-0AB0E6719089}" type="parTrans" cxnId="{4D013448-DD4B-E945-80A2-D79DF222AAEA}">
      <dgm:prSet/>
      <dgm:spPr/>
      <dgm:t>
        <a:bodyPr/>
        <a:lstStyle/>
        <a:p>
          <a:endParaRPr lang="en-GB"/>
        </a:p>
      </dgm:t>
    </dgm:pt>
    <dgm:pt modelId="{46168C67-67DC-CB4A-B8F8-B4CA0F7CAD25}" type="sibTrans" cxnId="{4D013448-DD4B-E945-80A2-D79DF222AAEA}">
      <dgm:prSet/>
      <dgm:spPr/>
      <dgm:t>
        <a:bodyPr/>
        <a:lstStyle/>
        <a:p>
          <a:endParaRPr lang="en-GB"/>
        </a:p>
      </dgm:t>
    </dgm:pt>
    <dgm:pt modelId="{4FC3EE75-968D-C343-86A2-DA5287AA31D0}">
      <dgm:prSet phldrT="[Text]"/>
      <dgm:spPr/>
      <dgm:t>
        <a:bodyPr/>
        <a:lstStyle/>
        <a:p>
          <a:r>
            <a:rPr lang="en-GB" dirty="0"/>
            <a:t>Action</a:t>
          </a:r>
        </a:p>
      </dgm:t>
    </dgm:pt>
    <dgm:pt modelId="{BF587F39-A1FC-CE4D-BD98-EC83BB48EC67}" type="parTrans" cxnId="{8C095073-CBA8-3844-8E75-4277D2B61709}">
      <dgm:prSet/>
      <dgm:spPr/>
      <dgm:t>
        <a:bodyPr/>
        <a:lstStyle/>
        <a:p>
          <a:endParaRPr lang="en-GB"/>
        </a:p>
      </dgm:t>
    </dgm:pt>
    <dgm:pt modelId="{22717ADA-43A8-3C40-A249-6C0776FCEE60}" type="sibTrans" cxnId="{8C095073-CBA8-3844-8E75-4277D2B61709}">
      <dgm:prSet/>
      <dgm:spPr/>
      <dgm:t>
        <a:bodyPr/>
        <a:lstStyle/>
        <a:p>
          <a:endParaRPr lang="en-GB"/>
        </a:p>
      </dgm:t>
    </dgm:pt>
    <dgm:pt modelId="{B031E248-ADF4-C74D-878D-5609DB9259F3}">
      <dgm:prSet phldrT="[Text]"/>
      <dgm:spPr/>
      <dgm:t>
        <a:bodyPr/>
        <a:lstStyle/>
        <a:p>
          <a:r>
            <a:rPr lang="en-GB" dirty="0"/>
            <a:t>Maintenance</a:t>
          </a:r>
        </a:p>
      </dgm:t>
    </dgm:pt>
    <dgm:pt modelId="{6B4A9164-FAC6-E442-A923-88E3F05118E0}" type="parTrans" cxnId="{F48A08E0-63DA-7745-ACB7-3C73B5DEB772}">
      <dgm:prSet/>
      <dgm:spPr/>
      <dgm:t>
        <a:bodyPr/>
        <a:lstStyle/>
        <a:p>
          <a:endParaRPr lang="en-GB"/>
        </a:p>
      </dgm:t>
    </dgm:pt>
    <dgm:pt modelId="{E0F66C14-45DC-3143-8840-F9F6B9D77A26}" type="sibTrans" cxnId="{F48A08E0-63DA-7745-ACB7-3C73B5DEB772}">
      <dgm:prSet/>
      <dgm:spPr>
        <a:solidFill>
          <a:srgbClr val="3256A2"/>
        </a:solidFill>
      </dgm:spPr>
      <dgm:t>
        <a:bodyPr/>
        <a:lstStyle/>
        <a:p>
          <a:endParaRPr lang="en-GB"/>
        </a:p>
      </dgm:t>
    </dgm:pt>
    <dgm:pt modelId="{D4EA367E-F51F-A747-971D-B1ECBE5F725E}">
      <dgm:prSet/>
      <dgm:spPr/>
      <dgm:t>
        <a:bodyPr/>
        <a:lstStyle/>
        <a:p>
          <a:r>
            <a:rPr lang="en-GB" dirty="0"/>
            <a:t>Termination</a:t>
          </a:r>
        </a:p>
      </dgm:t>
    </dgm:pt>
    <dgm:pt modelId="{5BB1051C-AC24-6A4B-82FA-EC6976DC5FD4}" type="sibTrans" cxnId="{FA9D79E6-80BA-BE43-AE37-EE5319671A3F}">
      <dgm:prSet/>
      <dgm:spPr/>
      <dgm:t>
        <a:bodyPr/>
        <a:lstStyle/>
        <a:p>
          <a:endParaRPr lang="en-GB"/>
        </a:p>
      </dgm:t>
    </dgm:pt>
    <dgm:pt modelId="{F7FE10B7-6463-DD4C-BD53-6404527988CA}" type="parTrans" cxnId="{FA9D79E6-80BA-BE43-AE37-EE5319671A3F}">
      <dgm:prSet/>
      <dgm:spPr/>
      <dgm:t>
        <a:bodyPr/>
        <a:lstStyle/>
        <a:p>
          <a:endParaRPr lang="en-GB"/>
        </a:p>
      </dgm:t>
    </dgm:pt>
    <dgm:pt modelId="{D450A942-DC4E-DB4F-B76A-A06F3520C415}" type="pres">
      <dgm:prSet presAssocID="{F5A14587-394A-5F47-8609-4B1CB41E7ED0}" presName="cycle" presStyleCnt="0">
        <dgm:presLayoutVars>
          <dgm:dir/>
          <dgm:resizeHandles val="exact"/>
        </dgm:presLayoutVars>
      </dgm:prSet>
      <dgm:spPr/>
    </dgm:pt>
    <dgm:pt modelId="{FE52B5FA-B664-F44B-A947-C998E87DA8C7}" type="pres">
      <dgm:prSet presAssocID="{1450E1BA-4E23-6748-A87E-2A8909E8346B}" presName="node" presStyleLbl="node1" presStyleIdx="0" presStyleCnt="6">
        <dgm:presLayoutVars>
          <dgm:bulletEnabled val="1"/>
        </dgm:presLayoutVars>
      </dgm:prSet>
      <dgm:spPr/>
    </dgm:pt>
    <dgm:pt modelId="{C6F6A1EC-A5E2-234A-97BF-63A3BE6DF564}" type="pres">
      <dgm:prSet presAssocID="{1450E1BA-4E23-6748-A87E-2A8909E8346B}" presName="spNode" presStyleCnt="0"/>
      <dgm:spPr/>
    </dgm:pt>
    <dgm:pt modelId="{A737B0E8-CAF8-1E48-81D7-318F2D66D73B}" type="pres">
      <dgm:prSet presAssocID="{957B06B9-7B93-2D46-82DA-6EEC2C4B2872}" presName="sibTrans" presStyleLbl="sibTrans1D1" presStyleIdx="0" presStyleCnt="6"/>
      <dgm:spPr/>
    </dgm:pt>
    <dgm:pt modelId="{EA2B4C96-7B8A-DC49-BBAF-879E2B75F9B7}" type="pres">
      <dgm:prSet presAssocID="{660AD82B-D5BF-AB4C-A194-CCEF522639D7}" presName="node" presStyleLbl="node1" presStyleIdx="1" presStyleCnt="6">
        <dgm:presLayoutVars>
          <dgm:bulletEnabled val="1"/>
        </dgm:presLayoutVars>
      </dgm:prSet>
      <dgm:spPr/>
    </dgm:pt>
    <dgm:pt modelId="{2125A709-C94D-B941-BF97-C235F18FD005}" type="pres">
      <dgm:prSet presAssocID="{660AD82B-D5BF-AB4C-A194-CCEF522639D7}" presName="spNode" presStyleCnt="0"/>
      <dgm:spPr/>
    </dgm:pt>
    <dgm:pt modelId="{FEBE4E95-B8EA-DB49-9EAF-6D454E385CEA}" type="pres">
      <dgm:prSet presAssocID="{A7516DB5-6A55-254E-933A-629E684837B0}" presName="sibTrans" presStyleLbl="sibTrans1D1" presStyleIdx="1" presStyleCnt="6"/>
      <dgm:spPr/>
    </dgm:pt>
    <dgm:pt modelId="{31FEE300-AC96-2E4D-ABED-D1023D638366}" type="pres">
      <dgm:prSet presAssocID="{5044AA85-44EA-374E-9AD3-F944601C5CEA}" presName="node" presStyleLbl="node1" presStyleIdx="2" presStyleCnt="6">
        <dgm:presLayoutVars>
          <dgm:bulletEnabled val="1"/>
        </dgm:presLayoutVars>
      </dgm:prSet>
      <dgm:spPr/>
    </dgm:pt>
    <dgm:pt modelId="{0C5A8AAB-A359-4944-A70F-34A1B67805A9}" type="pres">
      <dgm:prSet presAssocID="{5044AA85-44EA-374E-9AD3-F944601C5CEA}" presName="spNode" presStyleCnt="0"/>
      <dgm:spPr/>
    </dgm:pt>
    <dgm:pt modelId="{A967431C-DCE2-9141-9664-65970B15AC68}" type="pres">
      <dgm:prSet presAssocID="{46168C67-67DC-CB4A-B8F8-B4CA0F7CAD25}" presName="sibTrans" presStyleLbl="sibTrans1D1" presStyleIdx="2" presStyleCnt="6"/>
      <dgm:spPr/>
    </dgm:pt>
    <dgm:pt modelId="{D4E5E109-6626-5B45-914F-D5A20321D3D9}" type="pres">
      <dgm:prSet presAssocID="{4FC3EE75-968D-C343-86A2-DA5287AA31D0}" presName="node" presStyleLbl="node1" presStyleIdx="3" presStyleCnt="6">
        <dgm:presLayoutVars>
          <dgm:bulletEnabled val="1"/>
        </dgm:presLayoutVars>
      </dgm:prSet>
      <dgm:spPr/>
    </dgm:pt>
    <dgm:pt modelId="{A0E0A5CC-C92C-144F-ADF3-0366F0D3005B}" type="pres">
      <dgm:prSet presAssocID="{4FC3EE75-968D-C343-86A2-DA5287AA31D0}" presName="spNode" presStyleCnt="0"/>
      <dgm:spPr/>
    </dgm:pt>
    <dgm:pt modelId="{45110C80-A6A5-BF45-9152-66E9980771F6}" type="pres">
      <dgm:prSet presAssocID="{22717ADA-43A8-3C40-A249-6C0776FCEE60}" presName="sibTrans" presStyleLbl="sibTrans1D1" presStyleIdx="3" presStyleCnt="6"/>
      <dgm:spPr/>
    </dgm:pt>
    <dgm:pt modelId="{9F1D52AE-9821-2349-A8DB-45EC9B7CD061}" type="pres">
      <dgm:prSet presAssocID="{B031E248-ADF4-C74D-878D-5609DB9259F3}" presName="node" presStyleLbl="node1" presStyleIdx="4" presStyleCnt="6">
        <dgm:presLayoutVars>
          <dgm:bulletEnabled val="1"/>
        </dgm:presLayoutVars>
      </dgm:prSet>
      <dgm:spPr/>
    </dgm:pt>
    <dgm:pt modelId="{C6C2208E-7A6C-504C-976E-3032EEE5880E}" type="pres">
      <dgm:prSet presAssocID="{B031E248-ADF4-C74D-878D-5609DB9259F3}" presName="spNode" presStyleCnt="0"/>
      <dgm:spPr/>
    </dgm:pt>
    <dgm:pt modelId="{23C1ABA9-04C9-264B-9176-E4BF4815F66B}" type="pres">
      <dgm:prSet presAssocID="{E0F66C14-45DC-3143-8840-F9F6B9D77A26}" presName="sibTrans" presStyleLbl="sibTrans1D1" presStyleIdx="4" presStyleCnt="6"/>
      <dgm:spPr/>
    </dgm:pt>
    <dgm:pt modelId="{D0A2C62B-F774-604D-BBA3-F2CD1A4C450B}" type="pres">
      <dgm:prSet presAssocID="{D4EA367E-F51F-A747-971D-B1ECBE5F725E}" presName="node" presStyleLbl="node1" presStyleIdx="5" presStyleCnt="6">
        <dgm:presLayoutVars>
          <dgm:bulletEnabled val="1"/>
        </dgm:presLayoutVars>
      </dgm:prSet>
      <dgm:spPr/>
    </dgm:pt>
    <dgm:pt modelId="{EC3C474C-E6DE-8142-A839-40B16BBAB601}" type="pres">
      <dgm:prSet presAssocID="{D4EA367E-F51F-A747-971D-B1ECBE5F725E}" presName="spNode" presStyleCnt="0"/>
      <dgm:spPr/>
    </dgm:pt>
    <dgm:pt modelId="{233D115A-ACAC-B640-B382-A4A2828CDE26}" type="pres">
      <dgm:prSet presAssocID="{5BB1051C-AC24-6A4B-82FA-EC6976DC5FD4}" presName="sibTrans" presStyleLbl="sibTrans1D1" presStyleIdx="5" presStyleCnt="6"/>
      <dgm:spPr/>
    </dgm:pt>
  </dgm:ptLst>
  <dgm:cxnLst>
    <dgm:cxn modelId="{71266712-1725-7A49-B20E-85081D1FC622}" type="presOf" srcId="{B031E248-ADF4-C74D-878D-5609DB9259F3}" destId="{9F1D52AE-9821-2349-A8DB-45EC9B7CD061}" srcOrd="0" destOrd="0" presId="urn:microsoft.com/office/officeart/2005/8/layout/cycle5"/>
    <dgm:cxn modelId="{1AC42A14-78EB-E048-B3EB-82A9781B924E}" type="presOf" srcId="{5044AA85-44EA-374E-9AD3-F944601C5CEA}" destId="{31FEE300-AC96-2E4D-ABED-D1023D638366}" srcOrd="0" destOrd="0" presId="urn:microsoft.com/office/officeart/2005/8/layout/cycle5"/>
    <dgm:cxn modelId="{A2973F3F-C209-2D4F-9044-42763C0947F7}" type="presOf" srcId="{660AD82B-D5BF-AB4C-A194-CCEF522639D7}" destId="{EA2B4C96-7B8A-DC49-BBAF-879E2B75F9B7}" srcOrd="0" destOrd="0" presId="urn:microsoft.com/office/officeart/2005/8/layout/cycle5"/>
    <dgm:cxn modelId="{4D013448-DD4B-E945-80A2-D79DF222AAEA}" srcId="{F5A14587-394A-5F47-8609-4B1CB41E7ED0}" destId="{5044AA85-44EA-374E-9AD3-F944601C5CEA}" srcOrd="2" destOrd="0" parTransId="{E90F117A-7809-804A-8451-0AB0E6719089}" sibTransId="{46168C67-67DC-CB4A-B8F8-B4CA0F7CAD25}"/>
    <dgm:cxn modelId="{4F3AF75D-3CAA-0149-8A2A-4B1521B990A4}" type="presOf" srcId="{46168C67-67DC-CB4A-B8F8-B4CA0F7CAD25}" destId="{A967431C-DCE2-9141-9664-65970B15AC68}" srcOrd="0" destOrd="0" presId="urn:microsoft.com/office/officeart/2005/8/layout/cycle5"/>
    <dgm:cxn modelId="{5AA3A466-8D40-374F-8E72-1A816731808B}" type="presOf" srcId="{957B06B9-7B93-2D46-82DA-6EEC2C4B2872}" destId="{A737B0E8-CAF8-1E48-81D7-318F2D66D73B}" srcOrd="0" destOrd="0" presId="urn:microsoft.com/office/officeart/2005/8/layout/cycle5"/>
    <dgm:cxn modelId="{157C6C72-D066-394E-A50D-B60BE3AC9F6B}" srcId="{F5A14587-394A-5F47-8609-4B1CB41E7ED0}" destId="{1450E1BA-4E23-6748-A87E-2A8909E8346B}" srcOrd="0" destOrd="0" parTransId="{82973626-19DB-2E45-8015-5742F0415658}" sibTransId="{957B06B9-7B93-2D46-82DA-6EEC2C4B2872}"/>
    <dgm:cxn modelId="{8C095073-CBA8-3844-8E75-4277D2B61709}" srcId="{F5A14587-394A-5F47-8609-4B1CB41E7ED0}" destId="{4FC3EE75-968D-C343-86A2-DA5287AA31D0}" srcOrd="3" destOrd="0" parTransId="{BF587F39-A1FC-CE4D-BD98-EC83BB48EC67}" sibTransId="{22717ADA-43A8-3C40-A249-6C0776FCEE60}"/>
    <dgm:cxn modelId="{0276F08E-8ADD-1C4E-89B4-ABCB5635C580}" type="presOf" srcId="{A7516DB5-6A55-254E-933A-629E684837B0}" destId="{FEBE4E95-B8EA-DB49-9EAF-6D454E385CEA}" srcOrd="0" destOrd="0" presId="urn:microsoft.com/office/officeart/2005/8/layout/cycle5"/>
    <dgm:cxn modelId="{ACC91C96-D62C-2F4F-8836-194E7E643E19}" type="presOf" srcId="{D4EA367E-F51F-A747-971D-B1ECBE5F725E}" destId="{D0A2C62B-F774-604D-BBA3-F2CD1A4C450B}" srcOrd="0" destOrd="0" presId="urn:microsoft.com/office/officeart/2005/8/layout/cycle5"/>
    <dgm:cxn modelId="{EB8BA8A6-BF16-3B4A-B62D-324E3B378AC4}" type="presOf" srcId="{5BB1051C-AC24-6A4B-82FA-EC6976DC5FD4}" destId="{233D115A-ACAC-B640-B382-A4A2828CDE26}" srcOrd="0" destOrd="0" presId="urn:microsoft.com/office/officeart/2005/8/layout/cycle5"/>
    <dgm:cxn modelId="{23785BA9-2AC1-9642-B473-2D03FD893B59}" type="presOf" srcId="{F5A14587-394A-5F47-8609-4B1CB41E7ED0}" destId="{D450A942-DC4E-DB4F-B76A-A06F3520C415}" srcOrd="0" destOrd="0" presId="urn:microsoft.com/office/officeart/2005/8/layout/cycle5"/>
    <dgm:cxn modelId="{C2AD3EAF-C66F-F040-896B-38ABE76E82AB}" type="presOf" srcId="{4FC3EE75-968D-C343-86A2-DA5287AA31D0}" destId="{D4E5E109-6626-5B45-914F-D5A20321D3D9}" srcOrd="0" destOrd="0" presId="urn:microsoft.com/office/officeart/2005/8/layout/cycle5"/>
    <dgm:cxn modelId="{092C99D1-079E-7440-BE24-65EB3BF94061}" type="presOf" srcId="{1450E1BA-4E23-6748-A87E-2A8909E8346B}" destId="{FE52B5FA-B664-F44B-A947-C998E87DA8C7}" srcOrd="0" destOrd="0" presId="urn:microsoft.com/office/officeart/2005/8/layout/cycle5"/>
    <dgm:cxn modelId="{F48A08E0-63DA-7745-ACB7-3C73B5DEB772}" srcId="{F5A14587-394A-5F47-8609-4B1CB41E7ED0}" destId="{B031E248-ADF4-C74D-878D-5609DB9259F3}" srcOrd="4" destOrd="0" parTransId="{6B4A9164-FAC6-E442-A923-88E3F05118E0}" sibTransId="{E0F66C14-45DC-3143-8840-F9F6B9D77A26}"/>
    <dgm:cxn modelId="{30D7DAE0-4CE6-724E-BD8B-DBA8B84D1A0B}" type="presOf" srcId="{E0F66C14-45DC-3143-8840-F9F6B9D77A26}" destId="{23C1ABA9-04C9-264B-9176-E4BF4815F66B}" srcOrd="0" destOrd="0" presId="urn:microsoft.com/office/officeart/2005/8/layout/cycle5"/>
    <dgm:cxn modelId="{FA9D79E6-80BA-BE43-AE37-EE5319671A3F}" srcId="{F5A14587-394A-5F47-8609-4B1CB41E7ED0}" destId="{D4EA367E-F51F-A747-971D-B1ECBE5F725E}" srcOrd="5" destOrd="0" parTransId="{F7FE10B7-6463-DD4C-BD53-6404527988CA}" sibTransId="{5BB1051C-AC24-6A4B-82FA-EC6976DC5FD4}"/>
    <dgm:cxn modelId="{6BDFADF1-3CD9-7A44-86A4-9026AB656510}" srcId="{F5A14587-394A-5F47-8609-4B1CB41E7ED0}" destId="{660AD82B-D5BF-AB4C-A194-CCEF522639D7}" srcOrd="1" destOrd="0" parTransId="{0CCDC3DA-0A78-F04C-8150-1FDC9E8C6A43}" sibTransId="{A7516DB5-6A55-254E-933A-629E684837B0}"/>
    <dgm:cxn modelId="{FD744BF8-CB67-E545-A012-EB970095A861}" type="presOf" srcId="{22717ADA-43A8-3C40-A249-6C0776FCEE60}" destId="{45110C80-A6A5-BF45-9152-66E9980771F6}" srcOrd="0" destOrd="0" presId="urn:microsoft.com/office/officeart/2005/8/layout/cycle5"/>
    <dgm:cxn modelId="{F5D4D743-18C2-054F-8AB3-E881616AE0EF}" type="presParOf" srcId="{D450A942-DC4E-DB4F-B76A-A06F3520C415}" destId="{FE52B5FA-B664-F44B-A947-C998E87DA8C7}" srcOrd="0" destOrd="0" presId="urn:microsoft.com/office/officeart/2005/8/layout/cycle5"/>
    <dgm:cxn modelId="{475AF408-05A4-A041-AA62-4CEF109F3B28}" type="presParOf" srcId="{D450A942-DC4E-DB4F-B76A-A06F3520C415}" destId="{C6F6A1EC-A5E2-234A-97BF-63A3BE6DF564}" srcOrd="1" destOrd="0" presId="urn:microsoft.com/office/officeart/2005/8/layout/cycle5"/>
    <dgm:cxn modelId="{531191E5-95CA-B24B-82F5-03E592E59465}" type="presParOf" srcId="{D450A942-DC4E-DB4F-B76A-A06F3520C415}" destId="{A737B0E8-CAF8-1E48-81D7-318F2D66D73B}" srcOrd="2" destOrd="0" presId="urn:microsoft.com/office/officeart/2005/8/layout/cycle5"/>
    <dgm:cxn modelId="{AA55E169-C34B-704D-824D-A69D3D7987AE}" type="presParOf" srcId="{D450A942-DC4E-DB4F-B76A-A06F3520C415}" destId="{EA2B4C96-7B8A-DC49-BBAF-879E2B75F9B7}" srcOrd="3" destOrd="0" presId="urn:microsoft.com/office/officeart/2005/8/layout/cycle5"/>
    <dgm:cxn modelId="{36B1507F-0170-B94A-BF7E-3D2011E02EC0}" type="presParOf" srcId="{D450A942-DC4E-DB4F-B76A-A06F3520C415}" destId="{2125A709-C94D-B941-BF97-C235F18FD005}" srcOrd="4" destOrd="0" presId="urn:microsoft.com/office/officeart/2005/8/layout/cycle5"/>
    <dgm:cxn modelId="{6961FC98-DA18-854F-BDC7-3A0975C797CA}" type="presParOf" srcId="{D450A942-DC4E-DB4F-B76A-A06F3520C415}" destId="{FEBE4E95-B8EA-DB49-9EAF-6D454E385CEA}" srcOrd="5" destOrd="0" presId="urn:microsoft.com/office/officeart/2005/8/layout/cycle5"/>
    <dgm:cxn modelId="{17138B3D-FD54-A74D-A6E6-384AE0D4E513}" type="presParOf" srcId="{D450A942-DC4E-DB4F-B76A-A06F3520C415}" destId="{31FEE300-AC96-2E4D-ABED-D1023D638366}" srcOrd="6" destOrd="0" presId="urn:microsoft.com/office/officeart/2005/8/layout/cycle5"/>
    <dgm:cxn modelId="{647D7372-33A8-AF4C-A31E-4278AA651BCE}" type="presParOf" srcId="{D450A942-DC4E-DB4F-B76A-A06F3520C415}" destId="{0C5A8AAB-A359-4944-A70F-34A1B67805A9}" srcOrd="7" destOrd="0" presId="urn:microsoft.com/office/officeart/2005/8/layout/cycle5"/>
    <dgm:cxn modelId="{44A8F879-DA18-1D44-849B-89CF94CB8FB6}" type="presParOf" srcId="{D450A942-DC4E-DB4F-B76A-A06F3520C415}" destId="{A967431C-DCE2-9141-9664-65970B15AC68}" srcOrd="8" destOrd="0" presId="urn:microsoft.com/office/officeart/2005/8/layout/cycle5"/>
    <dgm:cxn modelId="{C50D7677-1A7C-B54A-A4FE-3F909A69492C}" type="presParOf" srcId="{D450A942-DC4E-DB4F-B76A-A06F3520C415}" destId="{D4E5E109-6626-5B45-914F-D5A20321D3D9}" srcOrd="9" destOrd="0" presId="urn:microsoft.com/office/officeart/2005/8/layout/cycle5"/>
    <dgm:cxn modelId="{5F642DC5-2790-AC4A-A083-D7D3318366C3}" type="presParOf" srcId="{D450A942-DC4E-DB4F-B76A-A06F3520C415}" destId="{A0E0A5CC-C92C-144F-ADF3-0366F0D3005B}" srcOrd="10" destOrd="0" presId="urn:microsoft.com/office/officeart/2005/8/layout/cycle5"/>
    <dgm:cxn modelId="{52BDDFC3-4AA1-244F-B2ED-506CB72B3D95}" type="presParOf" srcId="{D450A942-DC4E-DB4F-B76A-A06F3520C415}" destId="{45110C80-A6A5-BF45-9152-66E9980771F6}" srcOrd="11" destOrd="0" presId="urn:microsoft.com/office/officeart/2005/8/layout/cycle5"/>
    <dgm:cxn modelId="{4FCB0322-E86E-7B43-BD2E-EF38C4D276FC}" type="presParOf" srcId="{D450A942-DC4E-DB4F-B76A-A06F3520C415}" destId="{9F1D52AE-9821-2349-A8DB-45EC9B7CD061}" srcOrd="12" destOrd="0" presId="urn:microsoft.com/office/officeart/2005/8/layout/cycle5"/>
    <dgm:cxn modelId="{7D4D1D07-94E1-8249-9E46-2C56101AAB24}" type="presParOf" srcId="{D450A942-DC4E-DB4F-B76A-A06F3520C415}" destId="{C6C2208E-7A6C-504C-976E-3032EEE5880E}" srcOrd="13" destOrd="0" presId="urn:microsoft.com/office/officeart/2005/8/layout/cycle5"/>
    <dgm:cxn modelId="{A527564E-8015-2D4C-ACCB-F123935B2332}" type="presParOf" srcId="{D450A942-DC4E-DB4F-B76A-A06F3520C415}" destId="{23C1ABA9-04C9-264B-9176-E4BF4815F66B}" srcOrd="14" destOrd="0" presId="urn:microsoft.com/office/officeart/2005/8/layout/cycle5"/>
    <dgm:cxn modelId="{FF331247-B33D-1B4A-9564-C04F5EE7F734}" type="presParOf" srcId="{D450A942-DC4E-DB4F-B76A-A06F3520C415}" destId="{D0A2C62B-F774-604D-BBA3-F2CD1A4C450B}" srcOrd="15" destOrd="0" presId="urn:microsoft.com/office/officeart/2005/8/layout/cycle5"/>
    <dgm:cxn modelId="{8F12BB81-8417-D94D-946A-04505425E8DB}" type="presParOf" srcId="{D450A942-DC4E-DB4F-B76A-A06F3520C415}" destId="{EC3C474C-E6DE-8142-A839-40B16BBAB601}" srcOrd="16" destOrd="0" presId="urn:microsoft.com/office/officeart/2005/8/layout/cycle5"/>
    <dgm:cxn modelId="{2E664C83-B626-A14A-B2B0-EC09C07A5A42}" type="presParOf" srcId="{D450A942-DC4E-DB4F-B76A-A06F3520C415}" destId="{233D115A-ACAC-B640-B382-A4A2828CDE26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A14587-394A-5F47-8609-4B1CB41E7ED0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450E1BA-4E23-6748-A87E-2A8909E8346B}">
      <dgm:prSet phldrT="[Text]"/>
      <dgm:spPr/>
      <dgm:t>
        <a:bodyPr/>
        <a:lstStyle/>
        <a:p>
          <a:r>
            <a:rPr lang="en-GB" dirty="0"/>
            <a:t>Precontemplation</a:t>
          </a:r>
        </a:p>
      </dgm:t>
    </dgm:pt>
    <dgm:pt modelId="{82973626-19DB-2E45-8015-5742F0415658}" type="parTrans" cxnId="{157C6C72-D066-394E-A50D-B60BE3AC9F6B}">
      <dgm:prSet/>
      <dgm:spPr/>
      <dgm:t>
        <a:bodyPr/>
        <a:lstStyle/>
        <a:p>
          <a:endParaRPr lang="en-GB"/>
        </a:p>
      </dgm:t>
    </dgm:pt>
    <dgm:pt modelId="{957B06B9-7B93-2D46-82DA-6EEC2C4B2872}" type="sibTrans" cxnId="{157C6C72-D066-394E-A50D-B60BE3AC9F6B}">
      <dgm:prSet/>
      <dgm:spPr/>
      <dgm:t>
        <a:bodyPr/>
        <a:lstStyle/>
        <a:p>
          <a:endParaRPr lang="en-GB"/>
        </a:p>
      </dgm:t>
    </dgm:pt>
    <dgm:pt modelId="{660AD82B-D5BF-AB4C-A194-CCEF522639D7}">
      <dgm:prSet phldrT="[Text]"/>
      <dgm:spPr/>
      <dgm:t>
        <a:bodyPr/>
        <a:lstStyle/>
        <a:p>
          <a:r>
            <a:rPr lang="en-GB" dirty="0"/>
            <a:t>Contemplation</a:t>
          </a:r>
        </a:p>
      </dgm:t>
    </dgm:pt>
    <dgm:pt modelId="{0CCDC3DA-0A78-F04C-8150-1FDC9E8C6A43}" type="parTrans" cxnId="{6BDFADF1-3CD9-7A44-86A4-9026AB656510}">
      <dgm:prSet/>
      <dgm:spPr/>
      <dgm:t>
        <a:bodyPr/>
        <a:lstStyle/>
        <a:p>
          <a:endParaRPr lang="en-GB"/>
        </a:p>
      </dgm:t>
    </dgm:pt>
    <dgm:pt modelId="{A7516DB5-6A55-254E-933A-629E684837B0}" type="sibTrans" cxnId="{6BDFADF1-3CD9-7A44-86A4-9026AB656510}">
      <dgm:prSet/>
      <dgm:spPr/>
      <dgm:t>
        <a:bodyPr/>
        <a:lstStyle/>
        <a:p>
          <a:endParaRPr lang="en-GB"/>
        </a:p>
      </dgm:t>
    </dgm:pt>
    <dgm:pt modelId="{5044AA85-44EA-374E-9AD3-F944601C5CEA}">
      <dgm:prSet phldrT="[Text]"/>
      <dgm:spPr/>
      <dgm:t>
        <a:bodyPr/>
        <a:lstStyle/>
        <a:p>
          <a:r>
            <a:rPr lang="en-GB" dirty="0"/>
            <a:t>Preparation</a:t>
          </a:r>
        </a:p>
      </dgm:t>
    </dgm:pt>
    <dgm:pt modelId="{E90F117A-7809-804A-8451-0AB0E6719089}" type="parTrans" cxnId="{4D013448-DD4B-E945-80A2-D79DF222AAEA}">
      <dgm:prSet/>
      <dgm:spPr/>
      <dgm:t>
        <a:bodyPr/>
        <a:lstStyle/>
        <a:p>
          <a:endParaRPr lang="en-GB"/>
        </a:p>
      </dgm:t>
    </dgm:pt>
    <dgm:pt modelId="{46168C67-67DC-CB4A-B8F8-B4CA0F7CAD25}" type="sibTrans" cxnId="{4D013448-DD4B-E945-80A2-D79DF222AAEA}">
      <dgm:prSet/>
      <dgm:spPr/>
      <dgm:t>
        <a:bodyPr/>
        <a:lstStyle/>
        <a:p>
          <a:endParaRPr lang="en-GB"/>
        </a:p>
      </dgm:t>
    </dgm:pt>
    <dgm:pt modelId="{4FC3EE75-968D-C343-86A2-DA5287AA31D0}">
      <dgm:prSet phldrT="[Text]"/>
      <dgm:spPr/>
      <dgm:t>
        <a:bodyPr/>
        <a:lstStyle/>
        <a:p>
          <a:r>
            <a:rPr lang="en-GB" dirty="0"/>
            <a:t>Action</a:t>
          </a:r>
        </a:p>
      </dgm:t>
    </dgm:pt>
    <dgm:pt modelId="{BF587F39-A1FC-CE4D-BD98-EC83BB48EC67}" type="parTrans" cxnId="{8C095073-CBA8-3844-8E75-4277D2B61709}">
      <dgm:prSet/>
      <dgm:spPr/>
      <dgm:t>
        <a:bodyPr/>
        <a:lstStyle/>
        <a:p>
          <a:endParaRPr lang="en-GB"/>
        </a:p>
      </dgm:t>
    </dgm:pt>
    <dgm:pt modelId="{22717ADA-43A8-3C40-A249-6C0776FCEE60}" type="sibTrans" cxnId="{8C095073-CBA8-3844-8E75-4277D2B61709}">
      <dgm:prSet/>
      <dgm:spPr/>
      <dgm:t>
        <a:bodyPr/>
        <a:lstStyle/>
        <a:p>
          <a:endParaRPr lang="en-GB"/>
        </a:p>
      </dgm:t>
    </dgm:pt>
    <dgm:pt modelId="{B031E248-ADF4-C74D-878D-5609DB9259F3}">
      <dgm:prSet phldrT="[Text]"/>
      <dgm:spPr/>
      <dgm:t>
        <a:bodyPr/>
        <a:lstStyle/>
        <a:p>
          <a:r>
            <a:rPr lang="en-GB" dirty="0"/>
            <a:t>Maintenance</a:t>
          </a:r>
        </a:p>
      </dgm:t>
    </dgm:pt>
    <dgm:pt modelId="{6B4A9164-FAC6-E442-A923-88E3F05118E0}" type="parTrans" cxnId="{F48A08E0-63DA-7745-ACB7-3C73B5DEB772}">
      <dgm:prSet/>
      <dgm:spPr/>
      <dgm:t>
        <a:bodyPr/>
        <a:lstStyle/>
        <a:p>
          <a:endParaRPr lang="en-GB"/>
        </a:p>
      </dgm:t>
    </dgm:pt>
    <dgm:pt modelId="{E0F66C14-45DC-3143-8840-F9F6B9D77A26}" type="sibTrans" cxnId="{F48A08E0-63DA-7745-ACB7-3C73B5DEB772}">
      <dgm:prSet/>
      <dgm:spPr>
        <a:solidFill>
          <a:srgbClr val="3256A2"/>
        </a:solidFill>
      </dgm:spPr>
      <dgm:t>
        <a:bodyPr/>
        <a:lstStyle/>
        <a:p>
          <a:endParaRPr lang="en-GB"/>
        </a:p>
      </dgm:t>
    </dgm:pt>
    <dgm:pt modelId="{D4EA367E-F51F-A747-971D-B1ECBE5F725E}">
      <dgm:prSet/>
      <dgm:spPr/>
      <dgm:t>
        <a:bodyPr/>
        <a:lstStyle/>
        <a:p>
          <a:r>
            <a:rPr lang="en-GB" dirty="0"/>
            <a:t>Termination</a:t>
          </a:r>
        </a:p>
      </dgm:t>
    </dgm:pt>
    <dgm:pt modelId="{5BB1051C-AC24-6A4B-82FA-EC6976DC5FD4}" type="sibTrans" cxnId="{FA9D79E6-80BA-BE43-AE37-EE5319671A3F}">
      <dgm:prSet/>
      <dgm:spPr/>
      <dgm:t>
        <a:bodyPr/>
        <a:lstStyle/>
        <a:p>
          <a:endParaRPr lang="en-GB"/>
        </a:p>
      </dgm:t>
    </dgm:pt>
    <dgm:pt modelId="{F7FE10B7-6463-DD4C-BD53-6404527988CA}" type="parTrans" cxnId="{FA9D79E6-80BA-BE43-AE37-EE5319671A3F}">
      <dgm:prSet/>
      <dgm:spPr/>
      <dgm:t>
        <a:bodyPr/>
        <a:lstStyle/>
        <a:p>
          <a:endParaRPr lang="en-GB"/>
        </a:p>
      </dgm:t>
    </dgm:pt>
    <dgm:pt modelId="{D450A942-DC4E-DB4F-B76A-A06F3520C415}" type="pres">
      <dgm:prSet presAssocID="{F5A14587-394A-5F47-8609-4B1CB41E7ED0}" presName="cycle" presStyleCnt="0">
        <dgm:presLayoutVars>
          <dgm:dir/>
          <dgm:resizeHandles val="exact"/>
        </dgm:presLayoutVars>
      </dgm:prSet>
      <dgm:spPr/>
    </dgm:pt>
    <dgm:pt modelId="{FE52B5FA-B664-F44B-A947-C998E87DA8C7}" type="pres">
      <dgm:prSet presAssocID="{1450E1BA-4E23-6748-A87E-2A8909E8346B}" presName="node" presStyleLbl="node1" presStyleIdx="0" presStyleCnt="6">
        <dgm:presLayoutVars>
          <dgm:bulletEnabled val="1"/>
        </dgm:presLayoutVars>
      </dgm:prSet>
      <dgm:spPr/>
    </dgm:pt>
    <dgm:pt modelId="{C6F6A1EC-A5E2-234A-97BF-63A3BE6DF564}" type="pres">
      <dgm:prSet presAssocID="{1450E1BA-4E23-6748-A87E-2A8909E8346B}" presName="spNode" presStyleCnt="0"/>
      <dgm:spPr/>
    </dgm:pt>
    <dgm:pt modelId="{A737B0E8-CAF8-1E48-81D7-318F2D66D73B}" type="pres">
      <dgm:prSet presAssocID="{957B06B9-7B93-2D46-82DA-6EEC2C4B2872}" presName="sibTrans" presStyleLbl="sibTrans1D1" presStyleIdx="0" presStyleCnt="6"/>
      <dgm:spPr/>
    </dgm:pt>
    <dgm:pt modelId="{EA2B4C96-7B8A-DC49-BBAF-879E2B75F9B7}" type="pres">
      <dgm:prSet presAssocID="{660AD82B-D5BF-AB4C-A194-CCEF522639D7}" presName="node" presStyleLbl="node1" presStyleIdx="1" presStyleCnt="6">
        <dgm:presLayoutVars>
          <dgm:bulletEnabled val="1"/>
        </dgm:presLayoutVars>
      </dgm:prSet>
      <dgm:spPr/>
    </dgm:pt>
    <dgm:pt modelId="{2125A709-C94D-B941-BF97-C235F18FD005}" type="pres">
      <dgm:prSet presAssocID="{660AD82B-D5BF-AB4C-A194-CCEF522639D7}" presName="spNode" presStyleCnt="0"/>
      <dgm:spPr/>
    </dgm:pt>
    <dgm:pt modelId="{FEBE4E95-B8EA-DB49-9EAF-6D454E385CEA}" type="pres">
      <dgm:prSet presAssocID="{A7516DB5-6A55-254E-933A-629E684837B0}" presName="sibTrans" presStyleLbl="sibTrans1D1" presStyleIdx="1" presStyleCnt="6"/>
      <dgm:spPr/>
    </dgm:pt>
    <dgm:pt modelId="{31FEE300-AC96-2E4D-ABED-D1023D638366}" type="pres">
      <dgm:prSet presAssocID="{5044AA85-44EA-374E-9AD3-F944601C5CEA}" presName="node" presStyleLbl="node1" presStyleIdx="2" presStyleCnt="6">
        <dgm:presLayoutVars>
          <dgm:bulletEnabled val="1"/>
        </dgm:presLayoutVars>
      </dgm:prSet>
      <dgm:spPr/>
    </dgm:pt>
    <dgm:pt modelId="{0C5A8AAB-A359-4944-A70F-34A1B67805A9}" type="pres">
      <dgm:prSet presAssocID="{5044AA85-44EA-374E-9AD3-F944601C5CEA}" presName="spNode" presStyleCnt="0"/>
      <dgm:spPr/>
    </dgm:pt>
    <dgm:pt modelId="{A967431C-DCE2-9141-9664-65970B15AC68}" type="pres">
      <dgm:prSet presAssocID="{46168C67-67DC-CB4A-B8F8-B4CA0F7CAD25}" presName="sibTrans" presStyleLbl="sibTrans1D1" presStyleIdx="2" presStyleCnt="6"/>
      <dgm:spPr/>
    </dgm:pt>
    <dgm:pt modelId="{D4E5E109-6626-5B45-914F-D5A20321D3D9}" type="pres">
      <dgm:prSet presAssocID="{4FC3EE75-968D-C343-86A2-DA5287AA31D0}" presName="node" presStyleLbl="node1" presStyleIdx="3" presStyleCnt="6">
        <dgm:presLayoutVars>
          <dgm:bulletEnabled val="1"/>
        </dgm:presLayoutVars>
      </dgm:prSet>
      <dgm:spPr/>
    </dgm:pt>
    <dgm:pt modelId="{A0E0A5CC-C92C-144F-ADF3-0366F0D3005B}" type="pres">
      <dgm:prSet presAssocID="{4FC3EE75-968D-C343-86A2-DA5287AA31D0}" presName="spNode" presStyleCnt="0"/>
      <dgm:spPr/>
    </dgm:pt>
    <dgm:pt modelId="{45110C80-A6A5-BF45-9152-66E9980771F6}" type="pres">
      <dgm:prSet presAssocID="{22717ADA-43A8-3C40-A249-6C0776FCEE60}" presName="sibTrans" presStyleLbl="sibTrans1D1" presStyleIdx="3" presStyleCnt="6"/>
      <dgm:spPr/>
    </dgm:pt>
    <dgm:pt modelId="{9F1D52AE-9821-2349-A8DB-45EC9B7CD061}" type="pres">
      <dgm:prSet presAssocID="{B031E248-ADF4-C74D-878D-5609DB9259F3}" presName="node" presStyleLbl="node1" presStyleIdx="4" presStyleCnt="6">
        <dgm:presLayoutVars>
          <dgm:bulletEnabled val="1"/>
        </dgm:presLayoutVars>
      </dgm:prSet>
      <dgm:spPr/>
    </dgm:pt>
    <dgm:pt modelId="{C6C2208E-7A6C-504C-976E-3032EEE5880E}" type="pres">
      <dgm:prSet presAssocID="{B031E248-ADF4-C74D-878D-5609DB9259F3}" presName="spNode" presStyleCnt="0"/>
      <dgm:spPr/>
    </dgm:pt>
    <dgm:pt modelId="{23C1ABA9-04C9-264B-9176-E4BF4815F66B}" type="pres">
      <dgm:prSet presAssocID="{E0F66C14-45DC-3143-8840-F9F6B9D77A26}" presName="sibTrans" presStyleLbl="sibTrans1D1" presStyleIdx="4" presStyleCnt="6"/>
      <dgm:spPr/>
    </dgm:pt>
    <dgm:pt modelId="{D0A2C62B-F774-604D-BBA3-F2CD1A4C450B}" type="pres">
      <dgm:prSet presAssocID="{D4EA367E-F51F-A747-971D-B1ECBE5F725E}" presName="node" presStyleLbl="node1" presStyleIdx="5" presStyleCnt="6">
        <dgm:presLayoutVars>
          <dgm:bulletEnabled val="1"/>
        </dgm:presLayoutVars>
      </dgm:prSet>
      <dgm:spPr/>
    </dgm:pt>
    <dgm:pt modelId="{EC3C474C-E6DE-8142-A839-40B16BBAB601}" type="pres">
      <dgm:prSet presAssocID="{D4EA367E-F51F-A747-971D-B1ECBE5F725E}" presName="spNode" presStyleCnt="0"/>
      <dgm:spPr/>
    </dgm:pt>
    <dgm:pt modelId="{233D115A-ACAC-B640-B382-A4A2828CDE26}" type="pres">
      <dgm:prSet presAssocID="{5BB1051C-AC24-6A4B-82FA-EC6976DC5FD4}" presName="sibTrans" presStyleLbl="sibTrans1D1" presStyleIdx="5" presStyleCnt="6"/>
      <dgm:spPr/>
    </dgm:pt>
  </dgm:ptLst>
  <dgm:cxnLst>
    <dgm:cxn modelId="{71266712-1725-7A49-B20E-85081D1FC622}" type="presOf" srcId="{B031E248-ADF4-C74D-878D-5609DB9259F3}" destId="{9F1D52AE-9821-2349-A8DB-45EC9B7CD061}" srcOrd="0" destOrd="0" presId="urn:microsoft.com/office/officeart/2005/8/layout/cycle5"/>
    <dgm:cxn modelId="{1AC42A14-78EB-E048-B3EB-82A9781B924E}" type="presOf" srcId="{5044AA85-44EA-374E-9AD3-F944601C5CEA}" destId="{31FEE300-AC96-2E4D-ABED-D1023D638366}" srcOrd="0" destOrd="0" presId="urn:microsoft.com/office/officeart/2005/8/layout/cycle5"/>
    <dgm:cxn modelId="{A2973F3F-C209-2D4F-9044-42763C0947F7}" type="presOf" srcId="{660AD82B-D5BF-AB4C-A194-CCEF522639D7}" destId="{EA2B4C96-7B8A-DC49-BBAF-879E2B75F9B7}" srcOrd="0" destOrd="0" presId="urn:microsoft.com/office/officeart/2005/8/layout/cycle5"/>
    <dgm:cxn modelId="{4D013448-DD4B-E945-80A2-D79DF222AAEA}" srcId="{F5A14587-394A-5F47-8609-4B1CB41E7ED0}" destId="{5044AA85-44EA-374E-9AD3-F944601C5CEA}" srcOrd="2" destOrd="0" parTransId="{E90F117A-7809-804A-8451-0AB0E6719089}" sibTransId="{46168C67-67DC-CB4A-B8F8-B4CA0F7CAD25}"/>
    <dgm:cxn modelId="{4F3AF75D-3CAA-0149-8A2A-4B1521B990A4}" type="presOf" srcId="{46168C67-67DC-CB4A-B8F8-B4CA0F7CAD25}" destId="{A967431C-DCE2-9141-9664-65970B15AC68}" srcOrd="0" destOrd="0" presId="urn:microsoft.com/office/officeart/2005/8/layout/cycle5"/>
    <dgm:cxn modelId="{5AA3A466-8D40-374F-8E72-1A816731808B}" type="presOf" srcId="{957B06B9-7B93-2D46-82DA-6EEC2C4B2872}" destId="{A737B0E8-CAF8-1E48-81D7-318F2D66D73B}" srcOrd="0" destOrd="0" presId="urn:microsoft.com/office/officeart/2005/8/layout/cycle5"/>
    <dgm:cxn modelId="{157C6C72-D066-394E-A50D-B60BE3AC9F6B}" srcId="{F5A14587-394A-5F47-8609-4B1CB41E7ED0}" destId="{1450E1BA-4E23-6748-A87E-2A8909E8346B}" srcOrd="0" destOrd="0" parTransId="{82973626-19DB-2E45-8015-5742F0415658}" sibTransId="{957B06B9-7B93-2D46-82DA-6EEC2C4B2872}"/>
    <dgm:cxn modelId="{8C095073-CBA8-3844-8E75-4277D2B61709}" srcId="{F5A14587-394A-5F47-8609-4B1CB41E7ED0}" destId="{4FC3EE75-968D-C343-86A2-DA5287AA31D0}" srcOrd="3" destOrd="0" parTransId="{BF587F39-A1FC-CE4D-BD98-EC83BB48EC67}" sibTransId="{22717ADA-43A8-3C40-A249-6C0776FCEE60}"/>
    <dgm:cxn modelId="{0276F08E-8ADD-1C4E-89B4-ABCB5635C580}" type="presOf" srcId="{A7516DB5-6A55-254E-933A-629E684837B0}" destId="{FEBE4E95-B8EA-DB49-9EAF-6D454E385CEA}" srcOrd="0" destOrd="0" presId="urn:microsoft.com/office/officeart/2005/8/layout/cycle5"/>
    <dgm:cxn modelId="{ACC91C96-D62C-2F4F-8836-194E7E643E19}" type="presOf" srcId="{D4EA367E-F51F-A747-971D-B1ECBE5F725E}" destId="{D0A2C62B-F774-604D-BBA3-F2CD1A4C450B}" srcOrd="0" destOrd="0" presId="urn:microsoft.com/office/officeart/2005/8/layout/cycle5"/>
    <dgm:cxn modelId="{EB8BA8A6-BF16-3B4A-B62D-324E3B378AC4}" type="presOf" srcId="{5BB1051C-AC24-6A4B-82FA-EC6976DC5FD4}" destId="{233D115A-ACAC-B640-B382-A4A2828CDE26}" srcOrd="0" destOrd="0" presId="urn:microsoft.com/office/officeart/2005/8/layout/cycle5"/>
    <dgm:cxn modelId="{23785BA9-2AC1-9642-B473-2D03FD893B59}" type="presOf" srcId="{F5A14587-394A-5F47-8609-4B1CB41E7ED0}" destId="{D450A942-DC4E-DB4F-B76A-A06F3520C415}" srcOrd="0" destOrd="0" presId="urn:microsoft.com/office/officeart/2005/8/layout/cycle5"/>
    <dgm:cxn modelId="{C2AD3EAF-C66F-F040-896B-38ABE76E82AB}" type="presOf" srcId="{4FC3EE75-968D-C343-86A2-DA5287AA31D0}" destId="{D4E5E109-6626-5B45-914F-D5A20321D3D9}" srcOrd="0" destOrd="0" presId="urn:microsoft.com/office/officeart/2005/8/layout/cycle5"/>
    <dgm:cxn modelId="{092C99D1-079E-7440-BE24-65EB3BF94061}" type="presOf" srcId="{1450E1BA-4E23-6748-A87E-2A8909E8346B}" destId="{FE52B5FA-B664-F44B-A947-C998E87DA8C7}" srcOrd="0" destOrd="0" presId="urn:microsoft.com/office/officeart/2005/8/layout/cycle5"/>
    <dgm:cxn modelId="{F48A08E0-63DA-7745-ACB7-3C73B5DEB772}" srcId="{F5A14587-394A-5F47-8609-4B1CB41E7ED0}" destId="{B031E248-ADF4-C74D-878D-5609DB9259F3}" srcOrd="4" destOrd="0" parTransId="{6B4A9164-FAC6-E442-A923-88E3F05118E0}" sibTransId="{E0F66C14-45DC-3143-8840-F9F6B9D77A26}"/>
    <dgm:cxn modelId="{30D7DAE0-4CE6-724E-BD8B-DBA8B84D1A0B}" type="presOf" srcId="{E0F66C14-45DC-3143-8840-F9F6B9D77A26}" destId="{23C1ABA9-04C9-264B-9176-E4BF4815F66B}" srcOrd="0" destOrd="0" presId="urn:microsoft.com/office/officeart/2005/8/layout/cycle5"/>
    <dgm:cxn modelId="{FA9D79E6-80BA-BE43-AE37-EE5319671A3F}" srcId="{F5A14587-394A-5F47-8609-4B1CB41E7ED0}" destId="{D4EA367E-F51F-A747-971D-B1ECBE5F725E}" srcOrd="5" destOrd="0" parTransId="{F7FE10B7-6463-DD4C-BD53-6404527988CA}" sibTransId="{5BB1051C-AC24-6A4B-82FA-EC6976DC5FD4}"/>
    <dgm:cxn modelId="{6BDFADF1-3CD9-7A44-86A4-9026AB656510}" srcId="{F5A14587-394A-5F47-8609-4B1CB41E7ED0}" destId="{660AD82B-D5BF-AB4C-A194-CCEF522639D7}" srcOrd="1" destOrd="0" parTransId="{0CCDC3DA-0A78-F04C-8150-1FDC9E8C6A43}" sibTransId="{A7516DB5-6A55-254E-933A-629E684837B0}"/>
    <dgm:cxn modelId="{FD744BF8-CB67-E545-A012-EB970095A861}" type="presOf" srcId="{22717ADA-43A8-3C40-A249-6C0776FCEE60}" destId="{45110C80-A6A5-BF45-9152-66E9980771F6}" srcOrd="0" destOrd="0" presId="urn:microsoft.com/office/officeart/2005/8/layout/cycle5"/>
    <dgm:cxn modelId="{F5D4D743-18C2-054F-8AB3-E881616AE0EF}" type="presParOf" srcId="{D450A942-DC4E-DB4F-B76A-A06F3520C415}" destId="{FE52B5FA-B664-F44B-A947-C998E87DA8C7}" srcOrd="0" destOrd="0" presId="urn:microsoft.com/office/officeart/2005/8/layout/cycle5"/>
    <dgm:cxn modelId="{475AF408-05A4-A041-AA62-4CEF109F3B28}" type="presParOf" srcId="{D450A942-DC4E-DB4F-B76A-A06F3520C415}" destId="{C6F6A1EC-A5E2-234A-97BF-63A3BE6DF564}" srcOrd="1" destOrd="0" presId="urn:microsoft.com/office/officeart/2005/8/layout/cycle5"/>
    <dgm:cxn modelId="{531191E5-95CA-B24B-82F5-03E592E59465}" type="presParOf" srcId="{D450A942-DC4E-DB4F-B76A-A06F3520C415}" destId="{A737B0E8-CAF8-1E48-81D7-318F2D66D73B}" srcOrd="2" destOrd="0" presId="urn:microsoft.com/office/officeart/2005/8/layout/cycle5"/>
    <dgm:cxn modelId="{AA55E169-C34B-704D-824D-A69D3D7987AE}" type="presParOf" srcId="{D450A942-DC4E-DB4F-B76A-A06F3520C415}" destId="{EA2B4C96-7B8A-DC49-BBAF-879E2B75F9B7}" srcOrd="3" destOrd="0" presId="urn:microsoft.com/office/officeart/2005/8/layout/cycle5"/>
    <dgm:cxn modelId="{36B1507F-0170-B94A-BF7E-3D2011E02EC0}" type="presParOf" srcId="{D450A942-DC4E-DB4F-B76A-A06F3520C415}" destId="{2125A709-C94D-B941-BF97-C235F18FD005}" srcOrd="4" destOrd="0" presId="urn:microsoft.com/office/officeart/2005/8/layout/cycle5"/>
    <dgm:cxn modelId="{6961FC98-DA18-854F-BDC7-3A0975C797CA}" type="presParOf" srcId="{D450A942-DC4E-DB4F-B76A-A06F3520C415}" destId="{FEBE4E95-B8EA-DB49-9EAF-6D454E385CEA}" srcOrd="5" destOrd="0" presId="urn:microsoft.com/office/officeart/2005/8/layout/cycle5"/>
    <dgm:cxn modelId="{17138B3D-FD54-A74D-A6E6-384AE0D4E513}" type="presParOf" srcId="{D450A942-DC4E-DB4F-B76A-A06F3520C415}" destId="{31FEE300-AC96-2E4D-ABED-D1023D638366}" srcOrd="6" destOrd="0" presId="urn:microsoft.com/office/officeart/2005/8/layout/cycle5"/>
    <dgm:cxn modelId="{647D7372-33A8-AF4C-A31E-4278AA651BCE}" type="presParOf" srcId="{D450A942-DC4E-DB4F-B76A-A06F3520C415}" destId="{0C5A8AAB-A359-4944-A70F-34A1B67805A9}" srcOrd="7" destOrd="0" presId="urn:microsoft.com/office/officeart/2005/8/layout/cycle5"/>
    <dgm:cxn modelId="{44A8F879-DA18-1D44-849B-89CF94CB8FB6}" type="presParOf" srcId="{D450A942-DC4E-DB4F-B76A-A06F3520C415}" destId="{A967431C-DCE2-9141-9664-65970B15AC68}" srcOrd="8" destOrd="0" presId="urn:microsoft.com/office/officeart/2005/8/layout/cycle5"/>
    <dgm:cxn modelId="{C50D7677-1A7C-B54A-A4FE-3F909A69492C}" type="presParOf" srcId="{D450A942-DC4E-DB4F-B76A-A06F3520C415}" destId="{D4E5E109-6626-5B45-914F-D5A20321D3D9}" srcOrd="9" destOrd="0" presId="urn:microsoft.com/office/officeart/2005/8/layout/cycle5"/>
    <dgm:cxn modelId="{5F642DC5-2790-AC4A-A083-D7D3318366C3}" type="presParOf" srcId="{D450A942-DC4E-DB4F-B76A-A06F3520C415}" destId="{A0E0A5CC-C92C-144F-ADF3-0366F0D3005B}" srcOrd="10" destOrd="0" presId="urn:microsoft.com/office/officeart/2005/8/layout/cycle5"/>
    <dgm:cxn modelId="{52BDDFC3-4AA1-244F-B2ED-506CB72B3D95}" type="presParOf" srcId="{D450A942-DC4E-DB4F-B76A-A06F3520C415}" destId="{45110C80-A6A5-BF45-9152-66E9980771F6}" srcOrd="11" destOrd="0" presId="urn:microsoft.com/office/officeart/2005/8/layout/cycle5"/>
    <dgm:cxn modelId="{4FCB0322-E86E-7B43-BD2E-EF38C4D276FC}" type="presParOf" srcId="{D450A942-DC4E-DB4F-B76A-A06F3520C415}" destId="{9F1D52AE-9821-2349-A8DB-45EC9B7CD061}" srcOrd="12" destOrd="0" presId="urn:microsoft.com/office/officeart/2005/8/layout/cycle5"/>
    <dgm:cxn modelId="{7D4D1D07-94E1-8249-9E46-2C56101AAB24}" type="presParOf" srcId="{D450A942-DC4E-DB4F-B76A-A06F3520C415}" destId="{C6C2208E-7A6C-504C-976E-3032EEE5880E}" srcOrd="13" destOrd="0" presId="urn:microsoft.com/office/officeart/2005/8/layout/cycle5"/>
    <dgm:cxn modelId="{A527564E-8015-2D4C-ACCB-F123935B2332}" type="presParOf" srcId="{D450A942-DC4E-DB4F-B76A-A06F3520C415}" destId="{23C1ABA9-04C9-264B-9176-E4BF4815F66B}" srcOrd="14" destOrd="0" presId="urn:microsoft.com/office/officeart/2005/8/layout/cycle5"/>
    <dgm:cxn modelId="{FF331247-B33D-1B4A-9564-C04F5EE7F734}" type="presParOf" srcId="{D450A942-DC4E-DB4F-B76A-A06F3520C415}" destId="{D0A2C62B-F774-604D-BBA3-F2CD1A4C450B}" srcOrd="15" destOrd="0" presId="urn:microsoft.com/office/officeart/2005/8/layout/cycle5"/>
    <dgm:cxn modelId="{8F12BB81-8417-D94D-946A-04505425E8DB}" type="presParOf" srcId="{D450A942-DC4E-DB4F-B76A-A06F3520C415}" destId="{EC3C474C-E6DE-8142-A839-40B16BBAB601}" srcOrd="16" destOrd="0" presId="urn:microsoft.com/office/officeart/2005/8/layout/cycle5"/>
    <dgm:cxn modelId="{2E664C83-B626-A14A-B2B0-EC09C07A5A42}" type="presParOf" srcId="{D450A942-DC4E-DB4F-B76A-A06F3520C415}" destId="{233D115A-ACAC-B640-B382-A4A2828CDE26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52B5FA-B664-F44B-A947-C998E87DA8C7}">
      <dsp:nvSpPr>
        <dsp:cNvPr id="0" name=""/>
        <dsp:cNvSpPr/>
      </dsp:nvSpPr>
      <dsp:spPr>
        <a:xfrm>
          <a:off x="3918108" y="1455"/>
          <a:ext cx="2021628" cy="1314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Precontemplation</a:t>
          </a:r>
        </a:p>
      </dsp:txBody>
      <dsp:txXfrm>
        <a:off x="3982255" y="65602"/>
        <a:ext cx="1893334" cy="1185764"/>
      </dsp:txXfrm>
    </dsp:sp>
    <dsp:sp modelId="{A737B0E8-CAF8-1E48-81D7-318F2D66D73B}">
      <dsp:nvSpPr>
        <dsp:cNvPr id="0" name=""/>
        <dsp:cNvSpPr/>
      </dsp:nvSpPr>
      <dsp:spPr>
        <a:xfrm>
          <a:off x="1831559" y="658485"/>
          <a:ext cx="6194727" cy="6194727"/>
        </a:xfrm>
        <a:custGeom>
          <a:avLst/>
          <a:gdLst/>
          <a:ahLst/>
          <a:cxnLst/>
          <a:rect l="0" t="0" r="0" b="0"/>
          <a:pathLst>
            <a:path>
              <a:moveTo>
                <a:pt x="4362798" y="270291"/>
              </a:moveTo>
              <a:arcTo wR="3097363" hR="3097363" stAng="17646835" swAng="9246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B4C96-7B8A-DC49-BBAF-879E2B75F9B7}">
      <dsp:nvSpPr>
        <dsp:cNvPr id="0" name=""/>
        <dsp:cNvSpPr/>
      </dsp:nvSpPr>
      <dsp:spPr>
        <a:xfrm>
          <a:off x="6600504" y="1550137"/>
          <a:ext cx="2021628" cy="1314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Contemplation</a:t>
          </a:r>
        </a:p>
      </dsp:txBody>
      <dsp:txXfrm>
        <a:off x="6664651" y="1614284"/>
        <a:ext cx="1893334" cy="1185764"/>
      </dsp:txXfrm>
    </dsp:sp>
    <dsp:sp modelId="{FEBE4E95-B8EA-DB49-9EAF-6D454E385CEA}">
      <dsp:nvSpPr>
        <dsp:cNvPr id="0" name=""/>
        <dsp:cNvSpPr/>
      </dsp:nvSpPr>
      <dsp:spPr>
        <a:xfrm>
          <a:off x="1831559" y="658485"/>
          <a:ext cx="6194727" cy="6194727"/>
        </a:xfrm>
        <a:custGeom>
          <a:avLst/>
          <a:gdLst/>
          <a:ahLst/>
          <a:cxnLst/>
          <a:rect l="0" t="0" r="0" b="0"/>
          <a:pathLst>
            <a:path>
              <a:moveTo>
                <a:pt x="6146413" y="2552424"/>
              </a:moveTo>
              <a:arcTo wR="3097363" hR="3097363" stAng="20992011" swAng="121597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EE300-AC96-2E4D-ABED-D1023D638366}">
      <dsp:nvSpPr>
        <dsp:cNvPr id="0" name=""/>
        <dsp:cNvSpPr/>
      </dsp:nvSpPr>
      <dsp:spPr>
        <a:xfrm>
          <a:off x="6600504" y="4647501"/>
          <a:ext cx="2021628" cy="1314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Preparation</a:t>
          </a:r>
        </a:p>
      </dsp:txBody>
      <dsp:txXfrm>
        <a:off x="6664651" y="4711648"/>
        <a:ext cx="1893334" cy="1185764"/>
      </dsp:txXfrm>
    </dsp:sp>
    <dsp:sp modelId="{A967431C-DCE2-9141-9664-65970B15AC68}">
      <dsp:nvSpPr>
        <dsp:cNvPr id="0" name=""/>
        <dsp:cNvSpPr/>
      </dsp:nvSpPr>
      <dsp:spPr>
        <a:xfrm>
          <a:off x="1831559" y="658485"/>
          <a:ext cx="6194727" cy="6194727"/>
        </a:xfrm>
        <a:custGeom>
          <a:avLst/>
          <a:gdLst/>
          <a:ahLst/>
          <a:cxnLst/>
          <a:rect l="0" t="0" r="0" b="0"/>
          <a:pathLst>
            <a:path>
              <a:moveTo>
                <a:pt x="5068578" y="5486500"/>
              </a:moveTo>
              <a:arcTo wR="3097363" hR="3097363" stAng="3028490" swAng="9246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5E109-6626-5B45-914F-D5A20321D3D9}">
      <dsp:nvSpPr>
        <dsp:cNvPr id="0" name=""/>
        <dsp:cNvSpPr/>
      </dsp:nvSpPr>
      <dsp:spPr>
        <a:xfrm>
          <a:off x="3918108" y="6196183"/>
          <a:ext cx="2021628" cy="1314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Action</a:t>
          </a:r>
        </a:p>
      </dsp:txBody>
      <dsp:txXfrm>
        <a:off x="3982255" y="6260330"/>
        <a:ext cx="1893334" cy="1185764"/>
      </dsp:txXfrm>
    </dsp:sp>
    <dsp:sp modelId="{45110C80-A6A5-BF45-9152-66E9980771F6}">
      <dsp:nvSpPr>
        <dsp:cNvPr id="0" name=""/>
        <dsp:cNvSpPr/>
      </dsp:nvSpPr>
      <dsp:spPr>
        <a:xfrm>
          <a:off x="1831559" y="658485"/>
          <a:ext cx="6194727" cy="6194727"/>
        </a:xfrm>
        <a:custGeom>
          <a:avLst/>
          <a:gdLst/>
          <a:ahLst/>
          <a:cxnLst/>
          <a:rect l="0" t="0" r="0" b="0"/>
          <a:pathLst>
            <a:path>
              <a:moveTo>
                <a:pt x="1831929" y="5924435"/>
              </a:moveTo>
              <a:arcTo wR="3097363" hR="3097363" stAng="6846835" swAng="9246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D52AE-9821-2349-A8DB-45EC9B7CD061}">
      <dsp:nvSpPr>
        <dsp:cNvPr id="0" name=""/>
        <dsp:cNvSpPr/>
      </dsp:nvSpPr>
      <dsp:spPr>
        <a:xfrm>
          <a:off x="1235713" y="4647501"/>
          <a:ext cx="2021628" cy="1314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Maintenance</a:t>
          </a:r>
        </a:p>
      </dsp:txBody>
      <dsp:txXfrm>
        <a:off x="1299860" y="4711648"/>
        <a:ext cx="1893334" cy="1185764"/>
      </dsp:txXfrm>
    </dsp:sp>
    <dsp:sp modelId="{23C1ABA9-04C9-264B-9176-E4BF4815F66B}">
      <dsp:nvSpPr>
        <dsp:cNvPr id="0" name=""/>
        <dsp:cNvSpPr/>
      </dsp:nvSpPr>
      <dsp:spPr>
        <a:xfrm>
          <a:off x="1831559" y="658485"/>
          <a:ext cx="6194727" cy="6194727"/>
        </a:xfrm>
        <a:custGeom>
          <a:avLst/>
          <a:gdLst/>
          <a:ahLst/>
          <a:cxnLst/>
          <a:rect l="0" t="0" r="0" b="0"/>
          <a:pathLst>
            <a:path>
              <a:moveTo>
                <a:pt x="48314" y="3642302"/>
              </a:moveTo>
              <a:arcTo wR="3097363" hR="3097363" stAng="10192011" swAng="121597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2C62B-F774-604D-BBA3-F2CD1A4C450B}">
      <dsp:nvSpPr>
        <dsp:cNvPr id="0" name=""/>
        <dsp:cNvSpPr/>
      </dsp:nvSpPr>
      <dsp:spPr>
        <a:xfrm>
          <a:off x="1235713" y="1550137"/>
          <a:ext cx="2021628" cy="13140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Termination</a:t>
          </a:r>
        </a:p>
      </dsp:txBody>
      <dsp:txXfrm>
        <a:off x="1299860" y="1614284"/>
        <a:ext cx="1893334" cy="1185764"/>
      </dsp:txXfrm>
    </dsp:sp>
    <dsp:sp modelId="{233D115A-ACAC-B640-B382-A4A2828CDE26}">
      <dsp:nvSpPr>
        <dsp:cNvPr id="0" name=""/>
        <dsp:cNvSpPr/>
      </dsp:nvSpPr>
      <dsp:spPr>
        <a:xfrm>
          <a:off x="1831559" y="658485"/>
          <a:ext cx="6194727" cy="6194727"/>
        </a:xfrm>
        <a:custGeom>
          <a:avLst/>
          <a:gdLst/>
          <a:ahLst/>
          <a:cxnLst/>
          <a:rect l="0" t="0" r="0" b="0"/>
          <a:pathLst>
            <a:path>
              <a:moveTo>
                <a:pt x="1126148" y="708227"/>
              </a:moveTo>
              <a:arcTo wR="3097363" hR="3097363" stAng="13828490" swAng="9246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52B5FA-B664-F44B-A947-C998E87DA8C7}">
      <dsp:nvSpPr>
        <dsp:cNvPr id="0" name=""/>
        <dsp:cNvSpPr/>
      </dsp:nvSpPr>
      <dsp:spPr>
        <a:xfrm>
          <a:off x="1782125" y="1605"/>
          <a:ext cx="1194279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Precontemplation</a:t>
          </a:r>
        </a:p>
      </dsp:txBody>
      <dsp:txXfrm>
        <a:off x="1820020" y="39500"/>
        <a:ext cx="1118489" cy="700491"/>
      </dsp:txXfrm>
    </dsp:sp>
    <dsp:sp modelId="{A737B0E8-CAF8-1E48-81D7-318F2D66D73B}">
      <dsp:nvSpPr>
        <dsp:cNvPr id="0" name=""/>
        <dsp:cNvSpPr/>
      </dsp:nvSpPr>
      <dsp:spPr>
        <a:xfrm>
          <a:off x="549630" y="389746"/>
          <a:ext cx="3659270" cy="3659270"/>
        </a:xfrm>
        <a:custGeom>
          <a:avLst/>
          <a:gdLst/>
          <a:ahLst/>
          <a:cxnLst/>
          <a:rect l="0" t="0" r="0" b="0"/>
          <a:pathLst>
            <a:path>
              <a:moveTo>
                <a:pt x="2577163" y="159675"/>
              </a:moveTo>
              <a:arcTo wR="1829635" hR="1829635" stAng="17646891" swAng="9245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B4C96-7B8A-DC49-BBAF-879E2B75F9B7}">
      <dsp:nvSpPr>
        <dsp:cNvPr id="0" name=""/>
        <dsp:cNvSpPr/>
      </dsp:nvSpPr>
      <dsp:spPr>
        <a:xfrm>
          <a:off x="3366636" y="916423"/>
          <a:ext cx="1194279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Contemplation</a:t>
          </a:r>
        </a:p>
      </dsp:txBody>
      <dsp:txXfrm>
        <a:off x="3404531" y="954318"/>
        <a:ext cx="1118489" cy="700491"/>
      </dsp:txXfrm>
    </dsp:sp>
    <dsp:sp modelId="{FEBE4E95-B8EA-DB49-9EAF-6D454E385CEA}">
      <dsp:nvSpPr>
        <dsp:cNvPr id="0" name=""/>
        <dsp:cNvSpPr/>
      </dsp:nvSpPr>
      <dsp:spPr>
        <a:xfrm>
          <a:off x="549630" y="389746"/>
          <a:ext cx="3659270" cy="3659270"/>
        </a:xfrm>
        <a:custGeom>
          <a:avLst/>
          <a:gdLst/>
          <a:ahLst/>
          <a:cxnLst/>
          <a:rect l="0" t="0" r="0" b="0"/>
          <a:pathLst>
            <a:path>
              <a:moveTo>
                <a:pt x="3630734" y="1507754"/>
              </a:moveTo>
              <a:arcTo wR="1829635" hR="1829635" stAng="20992046" swAng="12159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EE300-AC96-2E4D-ABED-D1023D638366}">
      <dsp:nvSpPr>
        <dsp:cNvPr id="0" name=""/>
        <dsp:cNvSpPr/>
      </dsp:nvSpPr>
      <dsp:spPr>
        <a:xfrm>
          <a:off x="3366636" y="2746058"/>
          <a:ext cx="1194279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Preparation</a:t>
          </a:r>
        </a:p>
      </dsp:txBody>
      <dsp:txXfrm>
        <a:off x="3404531" y="2783953"/>
        <a:ext cx="1118489" cy="700491"/>
      </dsp:txXfrm>
    </dsp:sp>
    <dsp:sp modelId="{A967431C-DCE2-9141-9664-65970B15AC68}">
      <dsp:nvSpPr>
        <dsp:cNvPr id="0" name=""/>
        <dsp:cNvSpPr/>
      </dsp:nvSpPr>
      <dsp:spPr>
        <a:xfrm>
          <a:off x="549630" y="389746"/>
          <a:ext cx="3659270" cy="3659270"/>
        </a:xfrm>
        <a:custGeom>
          <a:avLst/>
          <a:gdLst/>
          <a:ahLst/>
          <a:cxnLst/>
          <a:rect l="0" t="0" r="0" b="0"/>
          <a:pathLst>
            <a:path>
              <a:moveTo>
                <a:pt x="2994027" y="3240930"/>
              </a:moveTo>
              <a:arcTo wR="1829635" hR="1829635" stAng="3028535" swAng="9245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5E109-6626-5B45-914F-D5A20321D3D9}">
      <dsp:nvSpPr>
        <dsp:cNvPr id="0" name=""/>
        <dsp:cNvSpPr/>
      </dsp:nvSpPr>
      <dsp:spPr>
        <a:xfrm>
          <a:off x="1782125" y="3660876"/>
          <a:ext cx="1194279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Action</a:t>
          </a:r>
        </a:p>
      </dsp:txBody>
      <dsp:txXfrm>
        <a:off x="1820020" y="3698771"/>
        <a:ext cx="1118489" cy="700491"/>
      </dsp:txXfrm>
    </dsp:sp>
    <dsp:sp modelId="{45110C80-A6A5-BF45-9152-66E9980771F6}">
      <dsp:nvSpPr>
        <dsp:cNvPr id="0" name=""/>
        <dsp:cNvSpPr/>
      </dsp:nvSpPr>
      <dsp:spPr>
        <a:xfrm>
          <a:off x="549630" y="389746"/>
          <a:ext cx="3659270" cy="3659270"/>
        </a:xfrm>
        <a:custGeom>
          <a:avLst/>
          <a:gdLst/>
          <a:ahLst/>
          <a:cxnLst/>
          <a:rect l="0" t="0" r="0" b="0"/>
          <a:pathLst>
            <a:path>
              <a:moveTo>
                <a:pt x="1082106" y="3499594"/>
              </a:moveTo>
              <a:arcTo wR="1829635" hR="1829635" stAng="6846891" swAng="9245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D52AE-9821-2349-A8DB-45EC9B7CD061}">
      <dsp:nvSpPr>
        <dsp:cNvPr id="0" name=""/>
        <dsp:cNvSpPr/>
      </dsp:nvSpPr>
      <dsp:spPr>
        <a:xfrm>
          <a:off x="197615" y="2746058"/>
          <a:ext cx="1194279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Maintenance</a:t>
          </a:r>
        </a:p>
      </dsp:txBody>
      <dsp:txXfrm>
        <a:off x="235510" y="2783953"/>
        <a:ext cx="1118489" cy="700491"/>
      </dsp:txXfrm>
    </dsp:sp>
    <dsp:sp modelId="{23C1ABA9-04C9-264B-9176-E4BF4815F66B}">
      <dsp:nvSpPr>
        <dsp:cNvPr id="0" name=""/>
        <dsp:cNvSpPr/>
      </dsp:nvSpPr>
      <dsp:spPr>
        <a:xfrm>
          <a:off x="549630" y="389746"/>
          <a:ext cx="3659270" cy="3659270"/>
        </a:xfrm>
        <a:custGeom>
          <a:avLst/>
          <a:gdLst/>
          <a:ahLst/>
          <a:cxnLst/>
          <a:rect l="0" t="0" r="0" b="0"/>
          <a:pathLst>
            <a:path>
              <a:moveTo>
                <a:pt x="28536" y="2151516"/>
              </a:moveTo>
              <a:arcTo wR="1829635" hR="1829635" stAng="10192046" swAng="12159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2C62B-F774-604D-BBA3-F2CD1A4C450B}">
      <dsp:nvSpPr>
        <dsp:cNvPr id="0" name=""/>
        <dsp:cNvSpPr/>
      </dsp:nvSpPr>
      <dsp:spPr>
        <a:xfrm>
          <a:off x="197615" y="916423"/>
          <a:ext cx="1194279" cy="776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Termination</a:t>
          </a:r>
        </a:p>
      </dsp:txBody>
      <dsp:txXfrm>
        <a:off x="235510" y="954318"/>
        <a:ext cx="1118489" cy="700491"/>
      </dsp:txXfrm>
    </dsp:sp>
    <dsp:sp modelId="{233D115A-ACAC-B640-B382-A4A2828CDE26}">
      <dsp:nvSpPr>
        <dsp:cNvPr id="0" name=""/>
        <dsp:cNvSpPr/>
      </dsp:nvSpPr>
      <dsp:spPr>
        <a:xfrm>
          <a:off x="549630" y="389746"/>
          <a:ext cx="3659270" cy="3659270"/>
        </a:xfrm>
        <a:custGeom>
          <a:avLst/>
          <a:gdLst/>
          <a:ahLst/>
          <a:cxnLst/>
          <a:rect l="0" t="0" r="0" b="0"/>
          <a:pathLst>
            <a:path>
              <a:moveTo>
                <a:pt x="665242" y="418339"/>
              </a:moveTo>
              <a:arcTo wR="1829635" hR="1829635" stAng="13828535" swAng="92457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0198" y="3314954"/>
            <a:ext cx="12128920" cy="464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19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40398" y="5988304"/>
            <a:ext cx="998852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6040" y="359899"/>
            <a:ext cx="1774121" cy="64691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04484" y="372104"/>
            <a:ext cx="668175" cy="62250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71716" y="0"/>
            <a:ext cx="10391283" cy="191004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9006" y="846624"/>
            <a:ext cx="1452092" cy="464614"/>
          </a:xfrm>
        </p:spPr>
        <p:txBody>
          <a:bodyPr lIns="0" tIns="0" rIns="0" bIns="0"/>
          <a:lstStyle>
            <a:lvl1pPr>
              <a:defRPr sz="3019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9006" y="846624"/>
            <a:ext cx="1452092" cy="464614"/>
          </a:xfrm>
        </p:spPr>
        <p:txBody>
          <a:bodyPr lIns="0" tIns="0" rIns="0" bIns="0"/>
          <a:lstStyle>
            <a:lvl1pPr>
              <a:defRPr sz="3019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3466" y="2459482"/>
            <a:ext cx="62071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48699" y="2459482"/>
            <a:ext cx="620715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9006" y="846624"/>
            <a:ext cx="1452092" cy="464614"/>
          </a:xfrm>
        </p:spPr>
        <p:txBody>
          <a:bodyPr lIns="0" tIns="0" rIns="0" bIns="0"/>
          <a:lstStyle>
            <a:lvl1pPr>
              <a:defRPr sz="3019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6040" y="359899"/>
            <a:ext cx="1774121" cy="64691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604484" y="372104"/>
            <a:ext cx="668175" cy="6225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9006" y="846624"/>
            <a:ext cx="145209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4B5A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3466" y="2459482"/>
            <a:ext cx="1284238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51568" y="9944862"/>
            <a:ext cx="456618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3466" y="9944862"/>
            <a:ext cx="32819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73911" y="9944862"/>
            <a:ext cx="32819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862645">
        <a:defRPr>
          <a:latin typeface="+mn-lt"/>
          <a:ea typeface="+mn-ea"/>
          <a:cs typeface="+mn-cs"/>
        </a:defRPr>
      </a:lvl2pPr>
      <a:lvl3pPr marL="1725290">
        <a:defRPr>
          <a:latin typeface="+mn-lt"/>
          <a:ea typeface="+mn-ea"/>
          <a:cs typeface="+mn-cs"/>
        </a:defRPr>
      </a:lvl3pPr>
      <a:lvl4pPr marL="2587935">
        <a:defRPr>
          <a:latin typeface="+mn-lt"/>
          <a:ea typeface="+mn-ea"/>
          <a:cs typeface="+mn-cs"/>
        </a:defRPr>
      </a:lvl4pPr>
      <a:lvl5pPr marL="3450580">
        <a:defRPr>
          <a:latin typeface="+mn-lt"/>
          <a:ea typeface="+mn-ea"/>
          <a:cs typeface="+mn-cs"/>
        </a:defRPr>
      </a:lvl5pPr>
      <a:lvl6pPr marL="4313225">
        <a:defRPr>
          <a:latin typeface="+mn-lt"/>
          <a:ea typeface="+mn-ea"/>
          <a:cs typeface="+mn-cs"/>
        </a:defRPr>
      </a:lvl6pPr>
      <a:lvl7pPr marL="5175870">
        <a:defRPr>
          <a:latin typeface="+mn-lt"/>
          <a:ea typeface="+mn-ea"/>
          <a:cs typeface="+mn-cs"/>
        </a:defRPr>
      </a:lvl7pPr>
      <a:lvl8pPr marL="6038515">
        <a:defRPr>
          <a:latin typeface="+mn-lt"/>
          <a:ea typeface="+mn-ea"/>
          <a:cs typeface="+mn-cs"/>
        </a:defRPr>
      </a:lvl8pPr>
      <a:lvl9pPr marL="690116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862645">
        <a:defRPr>
          <a:latin typeface="+mn-lt"/>
          <a:ea typeface="+mn-ea"/>
          <a:cs typeface="+mn-cs"/>
        </a:defRPr>
      </a:lvl2pPr>
      <a:lvl3pPr marL="1725290">
        <a:defRPr>
          <a:latin typeface="+mn-lt"/>
          <a:ea typeface="+mn-ea"/>
          <a:cs typeface="+mn-cs"/>
        </a:defRPr>
      </a:lvl3pPr>
      <a:lvl4pPr marL="2587935">
        <a:defRPr>
          <a:latin typeface="+mn-lt"/>
          <a:ea typeface="+mn-ea"/>
          <a:cs typeface="+mn-cs"/>
        </a:defRPr>
      </a:lvl4pPr>
      <a:lvl5pPr marL="3450580">
        <a:defRPr>
          <a:latin typeface="+mn-lt"/>
          <a:ea typeface="+mn-ea"/>
          <a:cs typeface="+mn-cs"/>
        </a:defRPr>
      </a:lvl5pPr>
      <a:lvl6pPr marL="4313225">
        <a:defRPr>
          <a:latin typeface="+mn-lt"/>
          <a:ea typeface="+mn-ea"/>
          <a:cs typeface="+mn-cs"/>
        </a:defRPr>
      </a:lvl6pPr>
      <a:lvl7pPr marL="5175870">
        <a:defRPr>
          <a:latin typeface="+mn-lt"/>
          <a:ea typeface="+mn-ea"/>
          <a:cs typeface="+mn-cs"/>
        </a:defRPr>
      </a:lvl7pPr>
      <a:lvl8pPr marL="6038515">
        <a:defRPr>
          <a:latin typeface="+mn-lt"/>
          <a:ea typeface="+mn-ea"/>
          <a:cs typeface="+mn-cs"/>
        </a:defRPr>
      </a:lvl8pPr>
      <a:lvl9pPr marL="690116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ainbow butterfly and a black background&#10;&#10;Description automatically generated">
            <a:extLst>
              <a:ext uri="{FF2B5EF4-FFF2-40B4-BE49-F238E27FC236}">
                <a16:creationId xmlns:a16="http://schemas.microsoft.com/office/drawing/2014/main" id="{352C828C-DB34-B06C-C626-03E72C53C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69" y="469900"/>
            <a:ext cx="3330498" cy="243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FB9C3A-DAC3-D439-542B-7FFA04B88799}"/>
              </a:ext>
            </a:extLst>
          </p:cNvPr>
          <p:cNvSpPr txBox="1"/>
          <p:nvPr/>
        </p:nvSpPr>
        <p:spPr>
          <a:xfrm>
            <a:off x="689769" y="3435362"/>
            <a:ext cx="128778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+mn-lt"/>
              </a:rPr>
              <a:t>Work out the stages of the cycle of change using the code:</a:t>
            </a:r>
          </a:p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endParaRPr lang="en-US" sz="2400" b="1" dirty="0">
              <a:latin typeface="+mn-lt"/>
            </a:endParaRPr>
          </a:p>
          <a:p>
            <a:endParaRPr lang="en-US" sz="2400" b="1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r>
              <a:rPr lang="en-US" sz="2800" dirty="0">
                <a:latin typeface="+mn-lt"/>
              </a:rPr>
              <a:t>1. </a:t>
            </a:r>
            <a:r>
              <a:rPr lang="en-US" sz="2800" dirty="0" err="1">
                <a:latin typeface="+mn-lt"/>
              </a:rPr>
              <a:t>Kivxlmgvnkozgrlm</a:t>
            </a:r>
            <a:endParaRPr lang="en-US" sz="2800" dirty="0">
              <a:latin typeface="+mn-lt"/>
            </a:endParaRPr>
          </a:p>
          <a:p>
            <a:pPr marL="457200" indent="-457200">
              <a:buAutoNum type="arabicPeriod"/>
            </a:pPr>
            <a:endParaRPr lang="en-US" sz="2000" dirty="0">
              <a:latin typeface="+mn-lt"/>
            </a:endParaRPr>
          </a:p>
          <a:p>
            <a:r>
              <a:rPr lang="en-US" sz="2800" dirty="0">
                <a:latin typeface="+mn-lt"/>
              </a:rPr>
              <a:t>2. </a:t>
            </a:r>
            <a:r>
              <a:rPr lang="en-US" sz="2800" dirty="0" err="1">
                <a:latin typeface="+mn-lt"/>
              </a:rPr>
              <a:t>Xlmgvnkozgrlm</a:t>
            </a:r>
            <a:endParaRPr lang="en-US" sz="28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r>
              <a:rPr lang="en-US" sz="2800" dirty="0">
                <a:latin typeface="+mn-lt"/>
              </a:rPr>
              <a:t>3. </a:t>
            </a:r>
            <a:r>
              <a:rPr lang="en-US" sz="2800" dirty="0" err="1">
                <a:latin typeface="+mn-lt"/>
              </a:rPr>
              <a:t>Kivkzizgrlm</a:t>
            </a:r>
            <a:endParaRPr lang="en-US" sz="28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r>
              <a:rPr lang="en-US" sz="2800" dirty="0">
                <a:latin typeface="+mn-lt"/>
              </a:rPr>
              <a:t>4. </a:t>
            </a:r>
            <a:r>
              <a:rPr lang="en-US" sz="2800" dirty="0" err="1">
                <a:latin typeface="+mn-lt"/>
              </a:rPr>
              <a:t>Zxgrlm</a:t>
            </a:r>
            <a:endParaRPr lang="en-US" sz="28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r>
              <a:rPr lang="en-US" sz="2800" dirty="0">
                <a:latin typeface="+mn-lt"/>
              </a:rPr>
              <a:t>5. </a:t>
            </a:r>
            <a:r>
              <a:rPr lang="en-US" sz="2800" dirty="0" err="1">
                <a:latin typeface="+mn-lt"/>
              </a:rPr>
              <a:t>Nzrmgvmzmxv</a:t>
            </a:r>
            <a:endParaRPr lang="en-US" sz="2800" dirty="0">
              <a:latin typeface="+mn-lt"/>
            </a:endParaRPr>
          </a:p>
          <a:p>
            <a:endParaRPr lang="en-US" sz="2000" dirty="0">
              <a:latin typeface="+mn-lt"/>
            </a:endParaRPr>
          </a:p>
          <a:p>
            <a:r>
              <a:rPr lang="en-US" sz="2800" dirty="0">
                <a:latin typeface="+mn-lt"/>
              </a:rPr>
              <a:t>6. </a:t>
            </a:r>
            <a:r>
              <a:rPr lang="en-US" sz="2800" dirty="0" err="1">
                <a:latin typeface="+mn-lt"/>
              </a:rPr>
              <a:t>Gvinrmzgrlm</a:t>
            </a:r>
            <a:endParaRPr lang="en-US" sz="28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989105-A1BC-650A-0720-7DAE2059D887}"/>
              </a:ext>
            </a:extLst>
          </p:cNvPr>
          <p:cNvSpPr txBox="1"/>
          <p:nvPr/>
        </p:nvSpPr>
        <p:spPr>
          <a:xfrm>
            <a:off x="3318669" y="981214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3256A2"/>
                </a:solidFill>
              </a:rPr>
              <a:t>The Cycle of Change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4B53589-8BB4-E8FE-A00A-F2CE887EA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090602"/>
              </p:ext>
            </p:extLst>
          </p:nvPr>
        </p:nvGraphicFramePr>
        <p:xfrm>
          <a:off x="719646" y="4127500"/>
          <a:ext cx="11049012" cy="13716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424962">
                  <a:extLst>
                    <a:ext uri="{9D8B030D-6E8A-4147-A177-3AD203B41FA5}">
                      <a16:colId xmlns:a16="http://schemas.microsoft.com/office/drawing/2014/main" val="2875328456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833755712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2877239796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1768410318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190860789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698013271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4240254814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2830133968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1343694829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446665807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873807131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24374834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614368660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2829868035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257075769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946181053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2049402742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134324410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211941906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673976447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971756254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779609578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1435778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550700656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3062868085"/>
                    </a:ext>
                  </a:extLst>
                </a:gridCol>
                <a:gridCol w="424962">
                  <a:extLst>
                    <a:ext uri="{9D8B030D-6E8A-4147-A177-3AD203B41FA5}">
                      <a16:colId xmlns:a16="http://schemas.microsoft.com/office/drawing/2014/main" val="577491868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182697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4429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98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ainbow butterfly and a black background&#10;&#10;Description automatically generated">
            <a:extLst>
              <a:ext uri="{FF2B5EF4-FFF2-40B4-BE49-F238E27FC236}">
                <a16:creationId xmlns:a16="http://schemas.microsoft.com/office/drawing/2014/main" id="{352C828C-DB34-B06C-C626-03E72C53C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69" y="469900"/>
            <a:ext cx="3330498" cy="2438400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0CD033B-7B10-BFAA-5703-5D8DA71E78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8493361"/>
              </p:ext>
            </p:extLst>
          </p:nvPr>
        </p:nvGraphicFramePr>
        <p:xfrm>
          <a:off x="2404269" y="2680167"/>
          <a:ext cx="9857846" cy="7511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FFC5C3-70A0-3405-284D-27724446AE1D}"/>
              </a:ext>
            </a:extLst>
          </p:cNvPr>
          <p:cNvSpPr txBox="1"/>
          <p:nvPr/>
        </p:nvSpPr>
        <p:spPr>
          <a:xfrm>
            <a:off x="3318669" y="981214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3256A2"/>
                </a:solidFill>
              </a:rPr>
              <a:t>The Cycle of Change</a:t>
            </a:r>
          </a:p>
        </p:txBody>
      </p:sp>
    </p:spTree>
    <p:extLst>
      <p:ext uri="{BB962C8B-B14F-4D97-AF65-F5344CB8AC3E}">
        <p14:creationId xmlns:p14="http://schemas.microsoft.com/office/powerpoint/2010/main" val="118595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ainbow butterfly and a black background&#10;&#10;Description automatically generated">
            <a:extLst>
              <a:ext uri="{FF2B5EF4-FFF2-40B4-BE49-F238E27FC236}">
                <a16:creationId xmlns:a16="http://schemas.microsoft.com/office/drawing/2014/main" id="{352C828C-DB34-B06C-C626-03E72C53C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69" y="469900"/>
            <a:ext cx="3330498" cy="2438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FB9C3A-DAC3-D439-542B-7FFA04B88799}"/>
              </a:ext>
            </a:extLst>
          </p:cNvPr>
          <p:cNvSpPr txBox="1"/>
          <p:nvPr/>
        </p:nvSpPr>
        <p:spPr>
          <a:xfrm>
            <a:off x="804069" y="2908300"/>
            <a:ext cx="11125200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+mn-lt"/>
            </a:endParaRPr>
          </a:p>
          <a:p>
            <a:r>
              <a:rPr lang="en-US" sz="2400" b="1" dirty="0">
                <a:latin typeface="+mn-lt"/>
              </a:rPr>
              <a:t>Precontemplation</a:t>
            </a:r>
            <a:r>
              <a:rPr lang="en-US" sz="2400" dirty="0">
                <a:latin typeface="+mn-lt"/>
              </a:rPr>
              <a:t>: This is when a person isn't yet thinking about change. </a:t>
            </a:r>
          </a:p>
          <a:p>
            <a:r>
              <a:rPr lang="en-US" sz="2400" dirty="0">
                <a:latin typeface="+mn-lt"/>
              </a:rPr>
              <a:t>They may not </a:t>
            </a:r>
            <a:r>
              <a:rPr lang="en-US" sz="2400" dirty="0" err="1">
                <a:latin typeface="+mn-lt"/>
              </a:rPr>
              <a:t>recognise</a:t>
            </a:r>
            <a:r>
              <a:rPr lang="en-US" sz="2400" dirty="0">
                <a:latin typeface="+mn-lt"/>
              </a:rPr>
              <a:t> there is a need for change.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400" b="1" dirty="0">
                <a:latin typeface="+mn-lt"/>
              </a:rPr>
              <a:t>Contemplation</a:t>
            </a:r>
            <a:r>
              <a:rPr lang="en-US" sz="2400" dirty="0">
                <a:latin typeface="+mn-lt"/>
              </a:rPr>
              <a:t>: In this stage, individuals start to </a:t>
            </a:r>
            <a:r>
              <a:rPr lang="en-US" sz="2400" dirty="0" err="1">
                <a:latin typeface="+mn-lt"/>
              </a:rPr>
              <a:t>recognise</a:t>
            </a:r>
            <a:r>
              <a:rPr lang="en-US" sz="2400" dirty="0">
                <a:latin typeface="+mn-lt"/>
              </a:rPr>
              <a:t> </a:t>
            </a:r>
          </a:p>
          <a:p>
            <a:r>
              <a:rPr lang="en-US" sz="2400" dirty="0">
                <a:latin typeface="+mn-lt"/>
              </a:rPr>
              <a:t>there's a problem and consider the possibility of change. </a:t>
            </a:r>
          </a:p>
          <a:p>
            <a:r>
              <a:rPr lang="en-US" sz="2400" dirty="0">
                <a:latin typeface="+mn-lt"/>
              </a:rPr>
              <a:t>They weigh the pros and cons but may still be uncertain about </a:t>
            </a:r>
          </a:p>
          <a:p>
            <a:r>
              <a:rPr lang="en-US" sz="2400" dirty="0">
                <a:latin typeface="+mn-lt"/>
              </a:rPr>
              <a:t>taking any action.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400" b="1" dirty="0">
                <a:latin typeface="+mn-lt"/>
              </a:rPr>
              <a:t>Preparation</a:t>
            </a:r>
            <a:r>
              <a:rPr lang="en-US" sz="2400" dirty="0">
                <a:latin typeface="+mn-lt"/>
              </a:rPr>
              <a:t>: At this point, individuals have made a decision </a:t>
            </a:r>
          </a:p>
          <a:p>
            <a:r>
              <a:rPr lang="en-US" sz="2400" dirty="0">
                <a:latin typeface="+mn-lt"/>
              </a:rPr>
              <a:t>to change. They start planning and taking small steps towards </a:t>
            </a:r>
          </a:p>
          <a:p>
            <a:r>
              <a:rPr lang="en-US" sz="2400" dirty="0">
                <a:latin typeface="+mn-lt"/>
              </a:rPr>
              <a:t>making the change happen.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400" b="1" dirty="0">
                <a:latin typeface="+mn-lt"/>
              </a:rPr>
              <a:t>Action</a:t>
            </a:r>
            <a:r>
              <a:rPr lang="en-US" sz="2400" dirty="0">
                <a:latin typeface="+mn-lt"/>
              </a:rPr>
              <a:t>: This is the stage where the actual change takes place. </a:t>
            </a:r>
          </a:p>
          <a:p>
            <a:r>
              <a:rPr lang="en-US" sz="2400" dirty="0">
                <a:latin typeface="+mn-lt"/>
              </a:rPr>
              <a:t>Individuals actively change their </a:t>
            </a:r>
            <a:r>
              <a:rPr lang="en-US" sz="2400" dirty="0" err="1">
                <a:latin typeface="+mn-lt"/>
              </a:rPr>
              <a:t>behaviour</a:t>
            </a:r>
            <a:r>
              <a:rPr lang="en-US" sz="2400" dirty="0">
                <a:latin typeface="+mn-lt"/>
              </a:rPr>
              <a:t>, environment, or </a:t>
            </a:r>
          </a:p>
          <a:p>
            <a:r>
              <a:rPr lang="en-US" sz="2400" dirty="0">
                <a:latin typeface="+mn-lt"/>
              </a:rPr>
              <a:t>circumstances to achieve their goals.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400" b="1" dirty="0">
                <a:latin typeface="+mn-lt"/>
              </a:rPr>
              <a:t>Maintenance</a:t>
            </a:r>
            <a:r>
              <a:rPr lang="en-US" sz="2400" dirty="0">
                <a:latin typeface="+mn-lt"/>
              </a:rPr>
              <a:t>: Once the change has been made, individuals work to maintain it. </a:t>
            </a:r>
          </a:p>
          <a:p>
            <a:r>
              <a:rPr lang="en-US" sz="2400" dirty="0">
                <a:latin typeface="+mn-lt"/>
              </a:rPr>
              <a:t>They continue doing the new things to make this change part of their daily life. 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400" b="1" dirty="0">
                <a:latin typeface="+mn-lt"/>
              </a:rPr>
              <a:t>Termination</a:t>
            </a:r>
            <a:r>
              <a:rPr lang="en-US" sz="2400" dirty="0">
                <a:latin typeface="+mn-lt"/>
              </a:rPr>
              <a:t>: The change is fully integrated into the individual’s life.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989105-A1BC-650A-0720-7DAE2059D887}"/>
              </a:ext>
            </a:extLst>
          </p:cNvPr>
          <p:cNvSpPr txBox="1"/>
          <p:nvPr/>
        </p:nvSpPr>
        <p:spPr>
          <a:xfrm>
            <a:off x="3318669" y="981214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3256A2"/>
                </a:solidFill>
              </a:rPr>
              <a:t>The Cycle of Change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F7535D1-B771-67C5-35AF-F48194472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494977"/>
              </p:ext>
            </p:extLst>
          </p:nvPr>
        </p:nvGraphicFramePr>
        <p:xfrm>
          <a:off x="9109869" y="4098636"/>
          <a:ext cx="4758531" cy="44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9470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265</Words>
  <Application>Microsoft Macintosh PowerPoint</Application>
  <PresentationFormat>Custom</PresentationFormat>
  <Paragraphs>106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.., .</dc:title>
  <cp:lastModifiedBy>Catherine Kirk</cp:lastModifiedBy>
  <cp:revision>9</cp:revision>
  <dcterms:created xsi:type="dcterms:W3CDTF">2023-03-08T12:18:30Z</dcterms:created>
  <dcterms:modified xsi:type="dcterms:W3CDTF">2024-04-23T09:35:32Z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2023-03-08T00:00:00Z</vt:filetime>
  </property>
  <property fmtid="{D5CDD505-2E9C-101B-9397-08002B2CF9AE}" pid="3" name="Creator">
    <vt:lpwstr>Adobe InDesign 18.1 (Macintosh)</vt:lpwstr>
  </property>
  <property fmtid="{D5CDD505-2E9C-101B-9397-08002B2CF9AE}" pid="4" name="LastSaved">
    <vt:filetime>2023-03-08T00:00:00Z</vt:filetime>
  </property>
  <property fmtid="{D5CDD505-2E9C-101B-9397-08002B2CF9AE}" pid="5" name="Producer">
    <vt:lpwstr>Adobe PDF Library 17.0</vt:lpwstr>
  </property>
</Properties>
</file>