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2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80" d="100"/>
          <a:sy n="80" d="100"/>
        </p:scale>
        <p:origin x="1280" y="-13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cell phone&#10;&#10;Description automatically generated">
            <a:extLst>
              <a:ext uri="{FF2B5EF4-FFF2-40B4-BE49-F238E27FC236}">
                <a16:creationId xmlns:a16="http://schemas.microsoft.com/office/drawing/2014/main" id="{D0555BC7-2325-A64F-BF9F-9EB840480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7556500" cy="10680700"/>
          </a:xfrm>
          <a:prstGeom prst="rect">
            <a:avLst/>
          </a:prstGeom>
        </p:spPr>
      </p:pic>
      <p:sp>
        <p:nvSpPr>
          <p:cNvPr id="9" name="Holder 3">
            <a:extLst>
              <a:ext uri="{FF2B5EF4-FFF2-40B4-BE49-F238E27FC236}">
                <a16:creationId xmlns:a16="http://schemas.microsoft.com/office/drawing/2014/main" id="{5D90C3A5-2EF2-AC4C-9F24-C0C26A31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967" y="2908300"/>
            <a:ext cx="6806565" cy="705764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D049ADC6-7D4E-B74C-9507-77521724E3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7556500" cy="10680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9" name="Picture 8" descr="A group of people standing hugging themselves">
            <a:extLst>
              <a:ext uri="{FF2B5EF4-FFF2-40B4-BE49-F238E27FC236}">
                <a16:creationId xmlns:a16="http://schemas.microsoft.com/office/drawing/2014/main" id="{79CC4B68-0E5F-1C42-BAA8-A7A81A842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08"/>
            <a:ext cx="7556500" cy="1068070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D049ADC6-7D4E-B74C-9507-77521724E3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7556500" cy="10680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CC4B68-0E5F-1C42-BAA8-A7A81A8428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700"/>
            <a:ext cx="7556500" cy="10680700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622300"/>
            <a:ext cx="6806565" cy="889482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80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D436AF-5F43-F739-70C3-CAAEA16F9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400" u="sng" dirty="0"/>
              <a:t>RSE Day Book Review</a:t>
            </a:r>
          </a:p>
          <a:p>
            <a:pPr algn="ctr"/>
            <a:endParaRPr lang="en-GB" sz="1400" u="sng" dirty="0"/>
          </a:p>
          <a:p>
            <a:pPr algn="l"/>
            <a:r>
              <a:rPr lang="en-GB" sz="1400" dirty="0"/>
              <a:t>Use the book review template on the following page to share your thoughts and feelings about a book that fits the theme of RSE Day 2026 – </a:t>
            </a:r>
            <a:r>
              <a:rPr lang="en-GB" sz="1400" b="1" i="1" dirty="0"/>
              <a:t>It Begins With Me. </a:t>
            </a:r>
          </a:p>
          <a:p>
            <a:pPr algn="l"/>
            <a:endParaRPr lang="en-GB" sz="1400" b="1" i="1" dirty="0"/>
          </a:p>
          <a:p>
            <a:pPr algn="ctr"/>
            <a:r>
              <a:rPr lang="en-GB" sz="1400" u="sng" dirty="0"/>
              <a:t>Podcast Interview</a:t>
            </a:r>
          </a:p>
          <a:p>
            <a:pPr algn="ctr"/>
            <a:endParaRPr lang="en-GB" sz="1400" u="sng" dirty="0"/>
          </a:p>
          <a:p>
            <a:pPr algn="ctr"/>
            <a:r>
              <a:rPr lang="en-GB" sz="1400" dirty="0"/>
              <a:t>Use the space below to devise some interview questions for a guest to ask them about a favourite book they would recommend to young people on the themes of self esteem, courage, identity, friendship and resilience. </a:t>
            </a:r>
          </a:p>
          <a:p>
            <a:pPr algn="ctr"/>
            <a:endParaRPr lang="en-GB" dirty="0"/>
          </a:p>
          <a:p>
            <a:pPr algn="l"/>
            <a:endParaRPr lang="en-GB" b="1" i="1" dirty="0"/>
          </a:p>
          <a:p>
            <a:pPr algn="l"/>
            <a:endParaRPr lang="en-GB" b="1" i="1" dirty="0"/>
          </a:p>
          <a:p>
            <a:pPr algn="ctr"/>
            <a:endParaRPr lang="en-GB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A032D-0080-FF69-ECEA-BB0D1F2F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65" t="54991" r="2605" b="6806"/>
          <a:stretch/>
        </p:blipFill>
        <p:spPr>
          <a:xfrm>
            <a:off x="223548" y="5041900"/>
            <a:ext cx="7109403" cy="533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41F22-5E67-C5C9-C795-BF57BDF0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62" t="48574" r="81142" b="5850"/>
          <a:stretch/>
        </p:blipFill>
        <p:spPr>
          <a:xfrm>
            <a:off x="654050" y="6565900"/>
            <a:ext cx="762000" cy="35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9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798CC-E9F9-165E-01DD-8FDA0F9F5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867" y="165100"/>
            <a:ext cx="3477683" cy="963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04F5EC-01AC-3AE4-9005-5AE05278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14" t="1520" r="2605" b="1520"/>
          <a:stretch/>
        </p:blipFill>
        <p:spPr>
          <a:xfrm>
            <a:off x="19050" y="1129004"/>
            <a:ext cx="7537450" cy="9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36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78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Burnell</dc:creator>
  <cp:lastModifiedBy>Rachel Burnell</cp:lastModifiedBy>
  <cp:revision>4</cp:revision>
  <dcterms:created xsi:type="dcterms:W3CDTF">2026-02-25T15:00:29Z</dcterms:created>
  <dcterms:modified xsi:type="dcterms:W3CDTF">2026-03-30T07:53:52Z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2026-02-25T00:00:00Z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2026-02-25T00:00:00Z</vt:filetime>
  </property>
  <property fmtid="{D5CDD505-2E9C-101B-9397-08002B2CF9AE}" pid="5" name="Producer">
    <vt:lpwstr>Adobe PDF Library 17.0</vt:lpwstr>
  </property>
</Properties>
</file>