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3" r:id="rId3"/>
    <p:sldId id="264" r:id="rId4"/>
  </p:sldIdLst>
  <p:sldSz cx="14257338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68" d="100"/>
          <a:sy n="68" d="100"/>
        </p:scale>
        <p:origin x="1848" y="240"/>
      </p:cViewPr>
      <p:guideLst>
        <p:guide orient="horz" pos="2880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0198" y="3314954"/>
            <a:ext cx="12128920" cy="464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0398" y="5988304"/>
            <a:ext cx="99885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040" y="359899"/>
            <a:ext cx="1774121" cy="6469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4484" y="372104"/>
            <a:ext cx="668175" cy="6225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1716" y="0"/>
            <a:ext cx="10391283" cy="19100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464614"/>
          </a:xfrm>
        </p:spPr>
        <p:txBody>
          <a:bodyPr lIns="0" tIns="0" rIns="0" bIns="0"/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464614"/>
          </a:xfrm>
        </p:spPr>
        <p:txBody>
          <a:bodyPr lIns="0" tIns="0" rIns="0" bIns="0"/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3466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48699" y="2459482"/>
            <a:ext cx="62071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464614"/>
          </a:xfrm>
        </p:spPr>
        <p:txBody>
          <a:bodyPr lIns="0" tIns="0" rIns="0" bIns="0"/>
          <a:lstStyle>
            <a:lvl1pPr>
              <a:defRPr sz="3019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040" y="359899"/>
            <a:ext cx="1774121" cy="6469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04484" y="372104"/>
            <a:ext cx="668175" cy="622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006" y="846624"/>
            <a:ext cx="145209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4B5A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466" y="2459482"/>
            <a:ext cx="12842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1568" y="9944862"/>
            <a:ext cx="45661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3466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3911" y="9944862"/>
            <a:ext cx="328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62645">
        <a:defRPr>
          <a:latin typeface="+mn-lt"/>
          <a:ea typeface="+mn-ea"/>
          <a:cs typeface="+mn-cs"/>
        </a:defRPr>
      </a:lvl2pPr>
      <a:lvl3pPr marL="1725290">
        <a:defRPr>
          <a:latin typeface="+mn-lt"/>
          <a:ea typeface="+mn-ea"/>
          <a:cs typeface="+mn-cs"/>
        </a:defRPr>
      </a:lvl3pPr>
      <a:lvl4pPr marL="2587935">
        <a:defRPr>
          <a:latin typeface="+mn-lt"/>
          <a:ea typeface="+mn-ea"/>
          <a:cs typeface="+mn-cs"/>
        </a:defRPr>
      </a:lvl4pPr>
      <a:lvl5pPr marL="3450580">
        <a:defRPr>
          <a:latin typeface="+mn-lt"/>
          <a:ea typeface="+mn-ea"/>
          <a:cs typeface="+mn-cs"/>
        </a:defRPr>
      </a:lvl5pPr>
      <a:lvl6pPr marL="4313225">
        <a:defRPr>
          <a:latin typeface="+mn-lt"/>
          <a:ea typeface="+mn-ea"/>
          <a:cs typeface="+mn-cs"/>
        </a:defRPr>
      </a:lvl6pPr>
      <a:lvl7pPr marL="5175870">
        <a:defRPr>
          <a:latin typeface="+mn-lt"/>
          <a:ea typeface="+mn-ea"/>
          <a:cs typeface="+mn-cs"/>
        </a:defRPr>
      </a:lvl7pPr>
      <a:lvl8pPr marL="6038515">
        <a:defRPr>
          <a:latin typeface="+mn-lt"/>
          <a:ea typeface="+mn-ea"/>
          <a:cs typeface="+mn-cs"/>
        </a:defRPr>
      </a:lvl8pPr>
      <a:lvl9pPr marL="69011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62645">
        <a:defRPr>
          <a:latin typeface="+mn-lt"/>
          <a:ea typeface="+mn-ea"/>
          <a:cs typeface="+mn-cs"/>
        </a:defRPr>
      </a:lvl2pPr>
      <a:lvl3pPr marL="1725290">
        <a:defRPr>
          <a:latin typeface="+mn-lt"/>
          <a:ea typeface="+mn-ea"/>
          <a:cs typeface="+mn-cs"/>
        </a:defRPr>
      </a:lvl3pPr>
      <a:lvl4pPr marL="2587935">
        <a:defRPr>
          <a:latin typeface="+mn-lt"/>
          <a:ea typeface="+mn-ea"/>
          <a:cs typeface="+mn-cs"/>
        </a:defRPr>
      </a:lvl4pPr>
      <a:lvl5pPr marL="3450580">
        <a:defRPr>
          <a:latin typeface="+mn-lt"/>
          <a:ea typeface="+mn-ea"/>
          <a:cs typeface="+mn-cs"/>
        </a:defRPr>
      </a:lvl5pPr>
      <a:lvl6pPr marL="4313225">
        <a:defRPr>
          <a:latin typeface="+mn-lt"/>
          <a:ea typeface="+mn-ea"/>
          <a:cs typeface="+mn-cs"/>
        </a:defRPr>
      </a:lvl6pPr>
      <a:lvl7pPr marL="5175870">
        <a:defRPr>
          <a:latin typeface="+mn-lt"/>
          <a:ea typeface="+mn-ea"/>
          <a:cs typeface="+mn-cs"/>
        </a:defRPr>
      </a:lvl7pPr>
      <a:lvl8pPr marL="6038515">
        <a:defRPr>
          <a:latin typeface="+mn-lt"/>
          <a:ea typeface="+mn-ea"/>
          <a:cs typeface="+mn-cs"/>
        </a:defRPr>
      </a:lvl8pPr>
      <a:lvl9pPr marL="690116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butterfly and a black background&#10;&#10;Description automatically generated">
            <a:extLst>
              <a:ext uri="{FF2B5EF4-FFF2-40B4-BE49-F238E27FC236}">
                <a16:creationId xmlns:a16="http://schemas.microsoft.com/office/drawing/2014/main" id="{352C828C-DB34-B06C-C626-03E72C53C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" y="469900"/>
            <a:ext cx="3330498" cy="2438400"/>
          </a:xfrm>
          <a:prstGeom prst="rect">
            <a:avLst/>
          </a:prstGeom>
        </p:spPr>
      </p:pic>
      <p:pic>
        <p:nvPicPr>
          <p:cNvPr id="3" name="Picture 2" descr="A close-up of a tree stump&#10;&#10;Description automatically generated">
            <a:extLst>
              <a:ext uri="{FF2B5EF4-FFF2-40B4-BE49-F238E27FC236}">
                <a16:creationId xmlns:a16="http://schemas.microsoft.com/office/drawing/2014/main" id="{EBF55BE8-21D6-1FE7-6FB4-1A032AB85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69" y="2908300"/>
            <a:ext cx="10769600" cy="71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7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butterfly and a black background&#10;&#10;Description automatically generated">
            <a:extLst>
              <a:ext uri="{FF2B5EF4-FFF2-40B4-BE49-F238E27FC236}">
                <a16:creationId xmlns:a16="http://schemas.microsoft.com/office/drawing/2014/main" id="{352C828C-DB34-B06C-C626-03E72C53C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" y="469900"/>
            <a:ext cx="3330498" cy="2438400"/>
          </a:xfrm>
          <a:prstGeom prst="rect">
            <a:avLst/>
          </a:prstGeom>
        </p:spPr>
      </p:pic>
      <p:pic>
        <p:nvPicPr>
          <p:cNvPr id="4" name="Picture 3" descr="A close-up of a tree stump&#10;&#10;Description automatically generated">
            <a:extLst>
              <a:ext uri="{FF2B5EF4-FFF2-40B4-BE49-F238E27FC236}">
                <a16:creationId xmlns:a16="http://schemas.microsoft.com/office/drawing/2014/main" id="{413A613D-E4D1-0D56-8176-68073847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51" y="3060700"/>
            <a:ext cx="10761015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0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butterfly and a black background&#10;&#10;Description automatically generated">
            <a:extLst>
              <a:ext uri="{FF2B5EF4-FFF2-40B4-BE49-F238E27FC236}">
                <a16:creationId xmlns:a16="http://schemas.microsoft.com/office/drawing/2014/main" id="{352C828C-DB34-B06C-C626-03E72C53C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9" y="469900"/>
            <a:ext cx="3330498" cy="2438400"/>
          </a:xfrm>
          <a:prstGeom prst="rect">
            <a:avLst/>
          </a:prstGeom>
        </p:spPr>
      </p:pic>
      <p:pic>
        <p:nvPicPr>
          <p:cNvPr id="7" name="Picture 6" descr="A close up of a wood&#10;&#10;Description automatically generated">
            <a:extLst>
              <a:ext uri="{FF2B5EF4-FFF2-40B4-BE49-F238E27FC236}">
                <a16:creationId xmlns:a16="http://schemas.microsoft.com/office/drawing/2014/main" id="{2865D15F-4885-1A05-803F-D8E808A4C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69" y="3213100"/>
            <a:ext cx="10818255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5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.., .</dc:title>
  <cp:lastModifiedBy>Catherine Kirk</cp:lastModifiedBy>
  <cp:revision>6</cp:revision>
  <dcterms:created xsi:type="dcterms:W3CDTF">2023-03-08T12:18:30Z</dcterms:created>
  <dcterms:modified xsi:type="dcterms:W3CDTF">2024-04-21T15:39:21Z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2023-03-08T00:00:00Z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2023-03-08T00:00:00Z</vt:filetime>
  </property>
  <property fmtid="{D5CDD505-2E9C-101B-9397-08002B2CF9AE}" pid="5" name="Producer">
    <vt:lpwstr>Adobe PDF Library 17.0</vt:lpwstr>
  </property>
</Properties>
</file>