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0" r:id="rId2"/>
  </p:sldIdLst>
  <p:sldSz cx="14257338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77" d="100"/>
          <a:sy n="77" d="100"/>
        </p:scale>
        <p:origin x="744" y="216"/>
      </p:cViewPr>
      <p:guideLst>
        <p:guide orient="horz" pos="2880"/>
        <p:guide pos="40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C1590B-1D1A-BA44-9FC6-7DC9CFCFCD29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2228D1-2A26-1B4B-9DF7-AFFB618DB995}">
      <dgm:prSet phldrT="[Text]" custT="1"/>
      <dgm:spPr/>
      <dgm:t>
        <a:bodyPr/>
        <a:lstStyle/>
        <a:p>
          <a:r>
            <a:rPr lang="en-GB" sz="3200" dirty="0"/>
            <a:t>2000 Friends Reunited</a:t>
          </a:r>
        </a:p>
      </dgm:t>
    </dgm:pt>
    <dgm:pt modelId="{4957657D-9F3D-6648-8E6C-44568B3B8669}" type="parTrans" cxnId="{470D817A-B273-9D49-8FBD-224338B7F45B}">
      <dgm:prSet/>
      <dgm:spPr/>
      <dgm:t>
        <a:bodyPr/>
        <a:lstStyle/>
        <a:p>
          <a:endParaRPr lang="en-GB"/>
        </a:p>
      </dgm:t>
    </dgm:pt>
    <dgm:pt modelId="{F4CEE654-7485-0341-B765-5A6986608C20}" type="sibTrans" cxnId="{470D817A-B273-9D49-8FBD-224338B7F45B}">
      <dgm:prSet/>
      <dgm:spPr/>
      <dgm:t>
        <a:bodyPr/>
        <a:lstStyle/>
        <a:p>
          <a:endParaRPr lang="en-GB"/>
        </a:p>
      </dgm:t>
    </dgm:pt>
    <dgm:pt modelId="{8C972416-6778-CE40-9438-6A2647B87938}">
      <dgm:prSet phldrT="[Text]" custT="1"/>
      <dgm:spPr/>
      <dgm:t>
        <a:bodyPr/>
        <a:lstStyle/>
        <a:p>
          <a:r>
            <a:rPr lang="en-GB" sz="3200" dirty="0"/>
            <a:t>2005 Facebook </a:t>
          </a:r>
        </a:p>
      </dgm:t>
    </dgm:pt>
    <dgm:pt modelId="{FF579EB0-6D58-204D-88DA-5C94F0080682}" type="parTrans" cxnId="{4CCB14DB-9388-D540-8978-8C58BD5B9F61}">
      <dgm:prSet/>
      <dgm:spPr/>
      <dgm:t>
        <a:bodyPr/>
        <a:lstStyle/>
        <a:p>
          <a:endParaRPr lang="en-GB"/>
        </a:p>
      </dgm:t>
    </dgm:pt>
    <dgm:pt modelId="{71F23D02-675D-C249-A035-481627691189}" type="sibTrans" cxnId="{4CCB14DB-9388-D540-8978-8C58BD5B9F61}">
      <dgm:prSet/>
      <dgm:spPr/>
      <dgm:t>
        <a:bodyPr/>
        <a:lstStyle/>
        <a:p>
          <a:endParaRPr lang="en-GB"/>
        </a:p>
      </dgm:t>
    </dgm:pt>
    <dgm:pt modelId="{DA8A90D2-609B-9446-AFE5-C35794F0ADB2}">
      <dgm:prSet phldrT="[Text]" custT="1"/>
      <dgm:spPr/>
      <dgm:t>
        <a:bodyPr/>
        <a:lstStyle/>
        <a:p>
          <a:r>
            <a:rPr lang="en-GB" sz="3200" dirty="0"/>
            <a:t>2006 Twitter </a:t>
          </a:r>
        </a:p>
      </dgm:t>
    </dgm:pt>
    <dgm:pt modelId="{05DC87D1-CF26-7A47-B696-2028F9DF1121}" type="parTrans" cxnId="{AC150397-A9FD-6447-9F61-A7A39E41A2D5}">
      <dgm:prSet/>
      <dgm:spPr/>
      <dgm:t>
        <a:bodyPr/>
        <a:lstStyle/>
        <a:p>
          <a:endParaRPr lang="en-GB"/>
        </a:p>
      </dgm:t>
    </dgm:pt>
    <dgm:pt modelId="{9CD58D6B-9276-DE4C-A171-15518DE218BB}" type="sibTrans" cxnId="{AC150397-A9FD-6447-9F61-A7A39E41A2D5}">
      <dgm:prSet/>
      <dgm:spPr/>
      <dgm:t>
        <a:bodyPr/>
        <a:lstStyle/>
        <a:p>
          <a:endParaRPr lang="en-GB"/>
        </a:p>
      </dgm:t>
    </dgm:pt>
    <dgm:pt modelId="{05DECCD6-F6E9-A940-B431-0F7413F71E75}">
      <dgm:prSet custT="1"/>
      <dgm:spPr/>
      <dgm:t>
        <a:bodyPr/>
        <a:lstStyle/>
        <a:p>
          <a:r>
            <a:rPr lang="en-GB" sz="3200" dirty="0"/>
            <a:t>2008 LinkedIn</a:t>
          </a:r>
        </a:p>
      </dgm:t>
    </dgm:pt>
    <dgm:pt modelId="{E9FDA730-938E-6C4C-8956-3D9A6CEF475B}" type="parTrans" cxnId="{5EC1003E-C51D-7B43-B903-1980171FF84F}">
      <dgm:prSet/>
      <dgm:spPr/>
      <dgm:t>
        <a:bodyPr/>
        <a:lstStyle/>
        <a:p>
          <a:endParaRPr lang="en-GB"/>
        </a:p>
      </dgm:t>
    </dgm:pt>
    <dgm:pt modelId="{09DE1CA1-92A3-D948-8CC2-E80326992468}" type="sibTrans" cxnId="{5EC1003E-C51D-7B43-B903-1980171FF84F}">
      <dgm:prSet/>
      <dgm:spPr/>
      <dgm:t>
        <a:bodyPr/>
        <a:lstStyle/>
        <a:p>
          <a:endParaRPr lang="en-GB"/>
        </a:p>
      </dgm:t>
    </dgm:pt>
    <dgm:pt modelId="{BA601FBA-484E-7741-B95E-0F2C6876F51D}">
      <dgm:prSet custT="1"/>
      <dgm:spPr/>
      <dgm:t>
        <a:bodyPr/>
        <a:lstStyle/>
        <a:p>
          <a:r>
            <a:rPr lang="en-GB" sz="3200" dirty="0"/>
            <a:t>2010 Instagram </a:t>
          </a:r>
        </a:p>
      </dgm:t>
    </dgm:pt>
    <dgm:pt modelId="{D5A04A03-A50B-7F4F-848D-1A61335C5745}" type="parTrans" cxnId="{6A06D30D-1ECF-1C43-BDC8-2722283875CD}">
      <dgm:prSet/>
      <dgm:spPr/>
      <dgm:t>
        <a:bodyPr/>
        <a:lstStyle/>
        <a:p>
          <a:endParaRPr lang="en-GB"/>
        </a:p>
      </dgm:t>
    </dgm:pt>
    <dgm:pt modelId="{37F43F85-CFE0-3644-BB9D-1FD8EC94187A}" type="sibTrans" cxnId="{6A06D30D-1ECF-1C43-BDC8-2722283875CD}">
      <dgm:prSet/>
      <dgm:spPr/>
      <dgm:t>
        <a:bodyPr/>
        <a:lstStyle/>
        <a:p>
          <a:endParaRPr lang="en-GB"/>
        </a:p>
      </dgm:t>
    </dgm:pt>
    <dgm:pt modelId="{935D2490-0383-4946-B44E-6D947BBCC879}">
      <dgm:prSet custT="1"/>
      <dgm:spPr/>
      <dgm:t>
        <a:bodyPr/>
        <a:lstStyle/>
        <a:p>
          <a:r>
            <a:rPr lang="en-GB" sz="3200" dirty="0"/>
            <a:t>2011 Snapchat </a:t>
          </a:r>
          <a:endParaRPr lang="en-US" sz="3200" dirty="0"/>
        </a:p>
      </dgm:t>
    </dgm:pt>
    <dgm:pt modelId="{C24A8912-FC61-EB47-AEC4-C424686197F9}" type="parTrans" cxnId="{728A7BD8-E50A-9145-8481-390EA5334B0B}">
      <dgm:prSet/>
      <dgm:spPr/>
      <dgm:t>
        <a:bodyPr/>
        <a:lstStyle/>
        <a:p>
          <a:endParaRPr lang="en-GB"/>
        </a:p>
      </dgm:t>
    </dgm:pt>
    <dgm:pt modelId="{AE77EAEE-8528-864D-B617-C3EB16789422}" type="sibTrans" cxnId="{728A7BD8-E50A-9145-8481-390EA5334B0B}">
      <dgm:prSet/>
      <dgm:spPr/>
      <dgm:t>
        <a:bodyPr/>
        <a:lstStyle/>
        <a:p>
          <a:endParaRPr lang="en-GB"/>
        </a:p>
      </dgm:t>
    </dgm:pt>
    <dgm:pt modelId="{DCFA8A8B-3B10-C448-B911-AE07FDD388B7}">
      <dgm:prSet custT="1"/>
      <dgm:spPr/>
      <dgm:t>
        <a:bodyPr/>
        <a:lstStyle/>
        <a:p>
          <a:r>
            <a:rPr lang="en-GB" sz="3200" dirty="0"/>
            <a:t>2012 Tinder </a:t>
          </a:r>
          <a:endParaRPr lang="en-US" sz="3200" dirty="0"/>
        </a:p>
      </dgm:t>
    </dgm:pt>
    <dgm:pt modelId="{A98B0966-32BD-7043-8F68-EBE0751C6A3A}" type="parTrans" cxnId="{74E72208-2AE4-2242-A055-97A279D0662C}">
      <dgm:prSet/>
      <dgm:spPr/>
      <dgm:t>
        <a:bodyPr/>
        <a:lstStyle/>
        <a:p>
          <a:endParaRPr lang="en-GB"/>
        </a:p>
      </dgm:t>
    </dgm:pt>
    <dgm:pt modelId="{9D6546E1-FDF0-0142-BB1A-B6B19205AFD0}" type="sibTrans" cxnId="{74E72208-2AE4-2242-A055-97A279D0662C}">
      <dgm:prSet/>
      <dgm:spPr/>
      <dgm:t>
        <a:bodyPr/>
        <a:lstStyle/>
        <a:p>
          <a:endParaRPr lang="en-GB"/>
        </a:p>
      </dgm:t>
    </dgm:pt>
    <dgm:pt modelId="{9511EA25-BE21-584B-BC08-88F6BC5DFE5E}">
      <dgm:prSet custT="1"/>
      <dgm:spPr/>
      <dgm:t>
        <a:bodyPr/>
        <a:lstStyle/>
        <a:p>
          <a:r>
            <a:rPr lang="en-GB" sz="3200" dirty="0"/>
            <a:t>2018  TikTok </a:t>
          </a:r>
          <a:endParaRPr lang="en-US" sz="3200" dirty="0"/>
        </a:p>
      </dgm:t>
    </dgm:pt>
    <dgm:pt modelId="{5E26427F-DC4A-DB40-AD78-62CE0787148C}" type="parTrans" cxnId="{D773511C-2CF0-6D4E-A244-9E04AD4B2BE9}">
      <dgm:prSet/>
      <dgm:spPr/>
      <dgm:t>
        <a:bodyPr/>
        <a:lstStyle/>
        <a:p>
          <a:endParaRPr lang="en-GB"/>
        </a:p>
      </dgm:t>
    </dgm:pt>
    <dgm:pt modelId="{3A7BA96D-0490-424C-83C1-4073A2484A3A}" type="sibTrans" cxnId="{D773511C-2CF0-6D4E-A244-9E04AD4B2BE9}">
      <dgm:prSet/>
      <dgm:spPr/>
      <dgm:t>
        <a:bodyPr/>
        <a:lstStyle/>
        <a:p>
          <a:endParaRPr lang="en-GB"/>
        </a:p>
      </dgm:t>
    </dgm:pt>
    <dgm:pt modelId="{7AC91841-565E-594D-947F-1A9B31B45F64}" type="pres">
      <dgm:prSet presAssocID="{3BC1590B-1D1A-BA44-9FC6-7DC9CFCFCD29}" presName="Name0" presStyleCnt="0">
        <dgm:presLayoutVars>
          <dgm:dir/>
          <dgm:animLvl val="lvl"/>
          <dgm:resizeHandles val="exact"/>
        </dgm:presLayoutVars>
      </dgm:prSet>
      <dgm:spPr/>
    </dgm:pt>
    <dgm:pt modelId="{F7D11975-F53A-1341-8B50-57C0D2CAF1C3}" type="pres">
      <dgm:prSet presAssocID="{9511EA25-BE21-584B-BC08-88F6BC5DFE5E}" presName="boxAndChildren" presStyleCnt="0"/>
      <dgm:spPr/>
    </dgm:pt>
    <dgm:pt modelId="{3554AE15-3EDB-D849-8F52-FCFF207A60B9}" type="pres">
      <dgm:prSet presAssocID="{9511EA25-BE21-584B-BC08-88F6BC5DFE5E}" presName="parentTextBox" presStyleLbl="node1" presStyleIdx="0" presStyleCnt="8"/>
      <dgm:spPr/>
    </dgm:pt>
    <dgm:pt modelId="{5B6649A7-5192-1146-A7B7-733E41495882}" type="pres">
      <dgm:prSet presAssocID="{9D6546E1-FDF0-0142-BB1A-B6B19205AFD0}" presName="sp" presStyleCnt="0"/>
      <dgm:spPr/>
    </dgm:pt>
    <dgm:pt modelId="{9FA7DA60-1DA9-334F-B40D-C899484DFB08}" type="pres">
      <dgm:prSet presAssocID="{DCFA8A8B-3B10-C448-B911-AE07FDD388B7}" presName="arrowAndChildren" presStyleCnt="0"/>
      <dgm:spPr/>
    </dgm:pt>
    <dgm:pt modelId="{5939A141-6E63-A648-A200-43585FECB451}" type="pres">
      <dgm:prSet presAssocID="{DCFA8A8B-3B10-C448-B911-AE07FDD388B7}" presName="parentTextArrow" presStyleLbl="node1" presStyleIdx="1" presStyleCnt="8"/>
      <dgm:spPr/>
    </dgm:pt>
    <dgm:pt modelId="{158D344C-4394-CE43-AEBA-5609FE48BD1B}" type="pres">
      <dgm:prSet presAssocID="{AE77EAEE-8528-864D-B617-C3EB16789422}" presName="sp" presStyleCnt="0"/>
      <dgm:spPr/>
    </dgm:pt>
    <dgm:pt modelId="{6BBCC9E1-28CF-624A-BE88-3C16E1618081}" type="pres">
      <dgm:prSet presAssocID="{935D2490-0383-4946-B44E-6D947BBCC879}" presName="arrowAndChildren" presStyleCnt="0"/>
      <dgm:spPr/>
    </dgm:pt>
    <dgm:pt modelId="{49C04BCD-5EF3-FC4E-936F-6F943E169D54}" type="pres">
      <dgm:prSet presAssocID="{935D2490-0383-4946-B44E-6D947BBCC879}" presName="parentTextArrow" presStyleLbl="node1" presStyleIdx="2" presStyleCnt="8"/>
      <dgm:spPr/>
    </dgm:pt>
    <dgm:pt modelId="{1843A791-F94D-7544-B2B5-64C81CF6344D}" type="pres">
      <dgm:prSet presAssocID="{37F43F85-CFE0-3644-BB9D-1FD8EC94187A}" presName="sp" presStyleCnt="0"/>
      <dgm:spPr/>
    </dgm:pt>
    <dgm:pt modelId="{DF661800-61DC-7542-A486-202A0FE2885D}" type="pres">
      <dgm:prSet presAssocID="{BA601FBA-484E-7741-B95E-0F2C6876F51D}" presName="arrowAndChildren" presStyleCnt="0"/>
      <dgm:spPr/>
    </dgm:pt>
    <dgm:pt modelId="{61F2430C-4CD5-3440-9C66-DD44AC364B62}" type="pres">
      <dgm:prSet presAssocID="{BA601FBA-484E-7741-B95E-0F2C6876F51D}" presName="parentTextArrow" presStyleLbl="node1" presStyleIdx="3" presStyleCnt="8"/>
      <dgm:spPr/>
    </dgm:pt>
    <dgm:pt modelId="{5D78ECDA-BB64-9E4D-ABF5-26DE5A185E16}" type="pres">
      <dgm:prSet presAssocID="{09DE1CA1-92A3-D948-8CC2-E80326992468}" presName="sp" presStyleCnt="0"/>
      <dgm:spPr/>
    </dgm:pt>
    <dgm:pt modelId="{2DA15C1D-47DA-834F-8870-754541F32DA5}" type="pres">
      <dgm:prSet presAssocID="{05DECCD6-F6E9-A940-B431-0F7413F71E75}" presName="arrowAndChildren" presStyleCnt="0"/>
      <dgm:spPr/>
    </dgm:pt>
    <dgm:pt modelId="{A5FED981-48C2-D641-BA04-3955F1B9970F}" type="pres">
      <dgm:prSet presAssocID="{05DECCD6-F6E9-A940-B431-0F7413F71E75}" presName="parentTextArrow" presStyleLbl="node1" presStyleIdx="4" presStyleCnt="8"/>
      <dgm:spPr/>
    </dgm:pt>
    <dgm:pt modelId="{5CF68029-35C4-5848-B5AA-4726CFBE42CF}" type="pres">
      <dgm:prSet presAssocID="{9CD58D6B-9276-DE4C-A171-15518DE218BB}" presName="sp" presStyleCnt="0"/>
      <dgm:spPr/>
    </dgm:pt>
    <dgm:pt modelId="{CAD78483-D52D-2D4D-824D-5AD69EBE6B8C}" type="pres">
      <dgm:prSet presAssocID="{DA8A90D2-609B-9446-AFE5-C35794F0ADB2}" presName="arrowAndChildren" presStyleCnt="0"/>
      <dgm:spPr/>
    </dgm:pt>
    <dgm:pt modelId="{CAEA37DB-8A6E-FF4E-8FBB-B8706F56700A}" type="pres">
      <dgm:prSet presAssocID="{DA8A90D2-609B-9446-AFE5-C35794F0ADB2}" presName="parentTextArrow" presStyleLbl="node1" presStyleIdx="5" presStyleCnt="8"/>
      <dgm:spPr/>
    </dgm:pt>
    <dgm:pt modelId="{38CF06F2-A0F5-3943-98DB-FAF90F847D4A}" type="pres">
      <dgm:prSet presAssocID="{71F23D02-675D-C249-A035-481627691189}" presName="sp" presStyleCnt="0"/>
      <dgm:spPr/>
    </dgm:pt>
    <dgm:pt modelId="{E5AF3FB4-A6D4-1640-9999-84AFB559458C}" type="pres">
      <dgm:prSet presAssocID="{8C972416-6778-CE40-9438-6A2647B87938}" presName="arrowAndChildren" presStyleCnt="0"/>
      <dgm:spPr/>
    </dgm:pt>
    <dgm:pt modelId="{C4912987-AFD6-124C-95B0-DCADD5D04E37}" type="pres">
      <dgm:prSet presAssocID="{8C972416-6778-CE40-9438-6A2647B87938}" presName="parentTextArrow" presStyleLbl="node1" presStyleIdx="6" presStyleCnt="8"/>
      <dgm:spPr/>
    </dgm:pt>
    <dgm:pt modelId="{7CFE9A11-E4F9-F242-93F7-9367CDB0FD51}" type="pres">
      <dgm:prSet presAssocID="{F4CEE654-7485-0341-B765-5A6986608C20}" presName="sp" presStyleCnt="0"/>
      <dgm:spPr/>
    </dgm:pt>
    <dgm:pt modelId="{34D28C4D-94FA-5F4E-B5FA-FFD4060432EE}" type="pres">
      <dgm:prSet presAssocID="{352228D1-2A26-1B4B-9DF7-AFFB618DB995}" presName="arrowAndChildren" presStyleCnt="0"/>
      <dgm:spPr/>
    </dgm:pt>
    <dgm:pt modelId="{41A31F62-ED0C-3743-9FFC-80F0B3706D57}" type="pres">
      <dgm:prSet presAssocID="{352228D1-2A26-1B4B-9DF7-AFFB618DB995}" presName="parentTextArrow" presStyleLbl="node1" presStyleIdx="7" presStyleCnt="8"/>
      <dgm:spPr/>
    </dgm:pt>
  </dgm:ptLst>
  <dgm:cxnLst>
    <dgm:cxn modelId="{74E72208-2AE4-2242-A055-97A279D0662C}" srcId="{3BC1590B-1D1A-BA44-9FC6-7DC9CFCFCD29}" destId="{DCFA8A8B-3B10-C448-B911-AE07FDD388B7}" srcOrd="6" destOrd="0" parTransId="{A98B0966-32BD-7043-8F68-EBE0751C6A3A}" sibTransId="{9D6546E1-FDF0-0142-BB1A-B6B19205AFD0}"/>
    <dgm:cxn modelId="{6A06D30D-1ECF-1C43-BDC8-2722283875CD}" srcId="{3BC1590B-1D1A-BA44-9FC6-7DC9CFCFCD29}" destId="{BA601FBA-484E-7741-B95E-0F2C6876F51D}" srcOrd="4" destOrd="0" parTransId="{D5A04A03-A50B-7F4F-848D-1A61335C5745}" sibTransId="{37F43F85-CFE0-3644-BB9D-1FD8EC94187A}"/>
    <dgm:cxn modelId="{D773511C-2CF0-6D4E-A244-9E04AD4B2BE9}" srcId="{3BC1590B-1D1A-BA44-9FC6-7DC9CFCFCD29}" destId="{9511EA25-BE21-584B-BC08-88F6BC5DFE5E}" srcOrd="7" destOrd="0" parTransId="{5E26427F-DC4A-DB40-AD78-62CE0787148C}" sibTransId="{3A7BA96D-0490-424C-83C1-4073A2484A3A}"/>
    <dgm:cxn modelId="{9E68B02E-9121-E44C-8C4A-16E5745E0354}" type="presOf" srcId="{BA601FBA-484E-7741-B95E-0F2C6876F51D}" destId="{61F2430C-4CD5-3440-9C66-DD44AC364B62}" srcOrd="0" destOrd="0" presId="urn:microsoft.com/office/officeart/2005/8/layout/process4"/>
    <dgm:cxn modelId="{BCAFD830-9F71-224E-9AF5-DDAF3F286371}" type="presOf" srcId="{DA8A90D2-609B-9446-AFE5-C35794F0ADB2}" destId="{CAEA37DB-8A6E-FF4E-8FBB-B8706F56700A}" srcOrd="0" destOrd="0" presId="urn:microsoft.com/office/officeart/2005/8/layout/process4"/>
    <dgm:cxn modelId="{5EC1003E-C51D-7B43-B903-1980171FF84F}" srcId="{3BC1590B-1D1A-BA44-9FC6-7DC9CFCFCD29}" destId="{05DECCD6-F6E9-A940-B431-0F7413F71E75}" srcOrd="3" destOrd="0" parTransId="{E9FDA730-938E-6C4C-8956-3D9A6CEF475B}" sibTransId="{09DE1CA1-92A3-D948-8CC2-E80326992468}"/>
    <dgm:cxn modelId="{87A39A5F-0826-A943-A322-60D7E1B15D00}" type="presOf" srcId="{DCFA8A8B-3B10-C448-B911-AE07FDD388B7}" destId="{5939A141-6E63-A648-A200-43585FECB451}" srcOrd="0" destOrd="0" presId="urn:microsoft.com/office/officeart/2005/8/layout/process4"/>
    <dgm:cxn modelId="{6C45C872-04AD-894C-B878-F5DFCDF7EC09}" type="presOf" srcId="{9511EA25-BE21-584B-BC08-88F6BC5DFE5E}" destId="{3554AE15-3EDB-D849-8F52-FCFF207A60B9}" srcOrd="0" destOrd="0" presId="urn:microsoft.com/office/officeart/2005/8/layout/process4"/>
    <dgm:cxn modelId="{470D817A-B273-9D49-8FBD-224338B7F45B}" srcId="{3BC1590B-1D1A-BA44-9FC6-7DC9CFCFCD29}" destId="{352228D1-2A26-1B4B-9DF7-AFFB618DB995}" srcOrd="0" destOrd="0" parTransId="{4957657D-9F3D-6648-8E6C-44568B3B8669}" sibTransId="{F4CEE654-7485-0341-B765-5A6986608C20}"/>
    <dgm:cxn modelId="{0B649794-33EA-E748-B794-ECBA46FAA69A}" type="presOf" srcId="{352228D1-2A26-1B4B-9DF7-AFFB618DB995}" destId="{41A31F62-ED0C-3743-9FFC-80F0B3706D57}" srcOrd="0" destOrd="0" presId="urn:microsoft.com/office/officeart/2005/8/layout/process4"/>
    <dgm:cxn modelId="{AC150397-A9FD-6447-9F61-A7A39E41A2D5}" srcId="{3BC1590B-1D1A-BA44-9FC6-7DC9CFCFCD29}" destId="{DA8A90D2-609B-9446-AFE5-C35794F0ADB2}" srcOrd="2" destOrd="0" parTransId="{05DC87D1-CF26-7A47-B696-2028F9DF1121}" sibTransId="{9CD58D6B-9276-DE4C-A171-15518DE218BB}"/>
    <dgm:cxn modelId="{0FC714A2-2F23-B143-95A0-7A23393CE439}" type="presOf" srcId="{3BC1590B-1D1A-BA44-9FC6-7DC9CFCFCD29}" destId="{7AC91841-565E-594D-947F-1A9B31B45F64}" srcOrd="0" destOrd="0" presId="urn:microsoft.com/office/officeart/2005/8/layout/process4"/>
    <dgm:cxn modelId="{894A17B7-C99D-354D-B627-7091ED89B3F5}" type="presOf" srcId="{935D2490-0383-4946-B44E-6D947BBCC879}" destId="{49C04BCD-5EF3-FC4E-936F-6F943E169D54}" srcOrd="0" destOrd="0" presId="urn:microsoft.com/office/officeart/2005/8/layout/process4"/>
    <dgm:cxn modelId="{728A7BD8-E50A-9145-8481-390EA5334B0B}" srcId="{3BC1590B-1D1A-BA44-9FC6-7DC9CFCFCD29}" destId="{935D2490-0383-4946-B44E-6D947BBCC879}" srcOrd="5" destOrd="0" parTransId="{C24A8912-FC61-EB47-AEC4-C424686197F9}" sibTransId="{AE77EAEE-8528-864D-B617-C3EB16789422}"/>
    <dgm:cxn modelId="{4CCB14DB-9388-D540-8978-8C58BD5B9F61}" srcId="{3BC1590B-1D1A-BA44-9FC6-7DC9CFCFCD29}" destId="{8C972416-6778-CE40-9438-6A2647B87938}" srcOrd="1" destOrd="0" parTransId="{FF579EB0-6D58-204D-88DA-5C94F0080682}" sibTransId="{71F23D02-675D-C249-A035-481627691189}"/>
    <dgm:cxn modelId="{46F75DF4-124A-BD4B-B1ED-B9B2882D2027}" type="presOf" srcId="{05DECCD6-F6E9-A940-B431-0F7413F71E75}" destId="{A5FED981-48C2-D641-BA04-3955F1B9970F}" srcOrd="0" destOrd="0" presId="urn:microsoft.com/office/officeart/2005/8/layout/process4"/>
    <dgm:cxn modelId="{A569F7F6-023E-1941-8900-D279DEC7E734}" type="presOf" srcId="{8C972416-6778-CE40-9438-6A2647B87938}" destId="{C4912987-AFD6-124C-95B0-DCADD5D04E37}" srcOrd="0" destOrd="0" presId="urn:microsoft.com/office/officeart/2005/8/layout/process4"/>
    <dgm:cxn modelId="{667A58AF-0117-9B4F-99D9-F102C164CC6E}" type="presParOf" srcId="{7AC91841-565E-594D-947F-1A9B31B45F64}" destId="{F7D11975-F53A-1341-8B50-57C0D2CAF1C3}" srcOrd="0" destOrd="0" presId="urn:microsoft.com/office/officeart/2005/8/layout/process4"/>
    <dgm:cxn modelId="{E4B4B882-32C9-3C4B-B503-0D9CDE52E3CB}" type="presParOf" srcId="{F7D11975-F53A-1341-8B50-57C0D2CAF1C3}" destId="{3554AE15-3EDB-D849-8F52-FCFF207A60B9}" srcOrd="0" destOrd="0" presId="urn:microsoft.com/office/officeart/2005/8/layout/process4"/>
    <dgm:cxn modelId="{6EDBCA6B-5D11-B84E-BEBC-9C10A80CF6FF}" type="presParOf" srcId="{7AC91841-565E-594D-947F-1A9B31B45F64}" destId="{5B6649A7-5192-1146-A7B7-733E41495882}" srcOrd="1" destOrd="0" presId="urn:microsoft.com/office/officeart/2005/8/layout/process4"/>
    <dgm:cxn modelId="{78BCD06C-0792-154E-A145-A496EF11BD45}" type="presParOf" srcId="{7AC91841-565E-594D-947F-1A9B31B45F64}" destId="{9FA7DA60-1DA9-334F-B40D-C899484DFB08}" srcOrd="2" destOrd="0" presId="urn:microsoft.com/office/officeart/2005/8/layout/process4"/>
    <dgm:cxn modelId="{0DDE5005-8413-3841-9E52-F80E7C2EC6A7}" type="presParOf" srcId="{9FA7DA60-1DA9-334F-B40D-C899484DFB08}" destId="{5939A141-6E63-A648-A200-43585FECB451}" srcOrd="0" destOrd="0" presId="urn:microsoft.com/office/officeart/2005/8/layout/process4"/>
    <dgm:cxn modelId="{B7835E65-4475-FA4E-9CEF-BA8EB5CFB4FD}" type="presParOf" srcId="{7AC91841-565E-594D-947F-1A9B31B45F64}" destId="{158D344C-4394-CE43-AEBA-5609FE48BD1B}" srcOrd="3" destOrd="0" presId="urn:microsoft.com/office/officeart/2005/8/layout/process4"/>
    <dgm:cxn modelId="{3EF9301B-2460-D24B-BDF1-3462EF036930}" type="presParOf" srcId="{7AC91841-565E-594D-947F-1A9B31B45F64}" destId="{6BBCC9E1-28CF-624A-BE88-3C16E1618081}" srcOrd="4" destOrd="0" presId="urn:microsoft.com/office/officeart/2005/8/layout/process4"/>
    <dgm:cxn modelId="{075F9205-FC86-944C-B010-99E53061755B}" type="presParOf" srcId="{6BBCC9E1-28CF-624A-BE88-3C16E1618081}" destId="{49C04BCD-5EF3-FC4E-936F-6F943E169D54}" srcOrd="0" destOrd="0" presId="urn:microsoft.com/office/officeart/2005/8/layout/process4"/>
    <dgm:cxn modelId="{EB4D4662-36A0-0E45-9E0E-E455DD12F0AE}" type="presParOf" srcId="{7AC91841-565E-594D-947F-1A9B31B45F64}" destId="{1843A791-F94D-7544-B2B5-64C81CF6344D}" srcOrd="5" destOrd="0" presId="urn:microsoft.com/office/officeart/2005/8/layout/process4"/>
    <dgm:cxn modelId="{917A20AF-59E7-9B48-94AA-4ACCD559BAED}" type="presParOf" srcId="{7AC91841-565E-594D-947F-1A9B31B45F64}" destId="{DF661800-61DC-7542-A486-202A0FE2885D}" srcOrd="6" destOrd="0" presId="urn:microsoft.com/office/officeart/2005/8/layout/process4"/>
    <dgm:cxn modelId="{E988BC8C-7BCC-3B4F-8BA0-5E88DAF66F9A}" type="presParOf" srcId="{DF661800-61DC-7542-A486-202A0FE2885D}" destId="{61F2430C-4CD5-3440-9C66-DD44AC364B62}" srcOrd="0" destOrd="0" presId="urn:microsoft.com/office/officeart/2005/8/layout/process4"/>
    <dgm:cxn modelId="{F618E609-99BA-E146-87EB-083AAADF2470}" type="presParOf" srcId="{7AC91841-565E-594D-947F-1A9B31B45F64}" destId="{5D78ECDA-BB64-9E4D-ABF5-26DE5A185E16}" srcOrd="7" destOrd="0" presId="urn:microsoft.com/office/officeart/2005/8/layout/process4"/>
    <dgm:cxn modelId="{51D19C97-334F-B14A-A229-A7E6C73314BD}" type="presParOf" srcId="{7AC91841-565E-594D-947F-1A9B31B45F64}" destId="{2DA15C1D-47DA-834F-8870-754541F32DA5}" srcOrd="8" destOrd="0" presId="urn:microsoft.com/office/officeart/2005/8/layout/process4"/>
    <dgm:cxn modelId="{EAB044E8-532B-654E-95FA-5C6CF6000076}" type="presParOf" srcId="{2DA15C1D-47DA-834F-8870-754541F32DA5}" destId="{A5FED981-48C2-D641-BA04-3955F1B9970F}" srcOrd="0" destOrd="0" presId="urn:microsoft.com/office/officeart/2005/8/layout/process4"/>
    <dgm:cxn modelId="{C93E5D6D-170C-2A45-98D4-70EB0B2E112C}" type="presParOf" srcId="{7AC91841-565E-594D-947F-1A9B31B45F64}" destId="{5CF68029-35C4-5848-B5AA-4726CFBE42CF}" srcOrd="9" destOrd="0" presId="urn:microsoft.com/office/officeart/2005/8/layout/process4"/>
    <dgm:cxn modelId="{C542CE23-C2C7-D74C-9E8B-CC18417B7DD8}" type="presParOf" srcId="{7AC91841-565E-594D-947F-1A9B31B45F64}" destId="{CAD78483-D52D-2D4D-824D-5AD69EBE6B8C}" srcOrd="10" destOrd="0" presId="urn:microsoft.com/office/officeart/2005/8/layout/process4"/>
    <dgm:cxn modelId="{54845039-1B36-0D44-88FD-F788C3E60F98}" type="presParOf" srcId="{CAD78483-D52D-2D4D-824D-5AD69EBE6B8C}" destId="{CAEA37DB-8A6E-FF4E-8FBB-B8706F56700A}" srcOrd="0" destOrd="0" presId="urn:microsoft.com/office/officeart/2005/8/layout/process4"/>
    <dgm:cxn modelId="{E862DC09-A6C5-E144-B0BC-DF764B3201AF}" type="presParOf" srcId="{7AC91841-565E-594D-947F-1A9B31B45F64}" destId="{38CF06F2-A0F5-3943-98DB-FAF90F847D4A}" srcOrd="11" destOrd="0" presId="urn:microsoft.com/office/officeart/2005/8/layout/process4"/>
    <dgm:cxn modelId="{FF450140-B903-2C4A-BE01-BFAAB0AEF703}" type="presParOf" srcId="{7AC91841-565E-594D-947F-1A9B31B45F64}" destId="{E5AF3FB4-A6D4-1640-9999-84AFB559458C}" srcOrd="12" destOrd="0" presId="urn:microsoft.com/office/officeart/2005/8/layout/process4"/>
    <dgm:cxn modelId="{E9DBCCCF-BAF6-0D4C-AEA5-C2EA864C81D5}" type="presParOf" srcId="{E5AF3FB4-A6D4-1640-9999-84AFB559458C}" destId="{C4912987-AFD6-124C-95B0-DCADD5D04E37}" srcOrd="0" destOrd="0" presId="urn:microsoft.com/office/officeart/2005/8/layout/process4"/>
    <dgm:cxn modelId="{B2BFF848-F10D-7046-9B8C-1630E25B9549}" type="presParOf" srcId="{7AC91841-565E-594D-947F-1A9B31B45F64}" destId="{7CFE9A11-E4F9-F242-93F7-9367CDB0FD51}" srcOrd="13" destOrd="0" presId="urn:microsoft.com/office/officeart/2005/8/layout/process4"/>
    <dgm:cxn modelId="{68A3F761-7FE4-A44E-BCA7-07C998AFFCFB}" type="presParOf" srcId="{7AC91841-565E-594D-947F-1A9B31B45F64}" destId="{34D28C4D-94FA-5F4E-B5FA-FFD4060432EE}" srcOrd="14" destOrd="0" presId="urn:microsoft.com/office/officeart/2005/8/layout/process4"/>
    <dgm:cxn modelId="{4BC6406D-DE29-3D4A-82A6-F8021058B0B5}" type="presParOf" srcId="{34D28C4D-94FA-5F4E-B5FA-FFD4060432EE}" destId="{41A31F62-ED0C-3743-9FFC-80F0B3706D5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4AE15-3EDB-D849-8F52-FCFF207A60B9}">
      <dsp:nvSpPr>
        <dsp:cNvPr id="0" name=""/>
        <dsp:cNvSpPr/>
      </dsp:nvSpPr>
      <dsp:spPr>
        <a:xfrm>
          <a:off x="0" y="6865254"/>
          <a:ext cx="10772245" cy="643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2018  TikTok </a:t>
          </a:r>
          <a:endParaRPr lang="en-US" sz="3200" kern="1200" dirty="0"/>
        </a:p>
      </dsp:txBody>
      <dsp:txXfrm>
        <a:off x="0" y="6865254"/>
        <a:ext cx="10772245" cy="643702"/>
      </dsp:txXfrm>
    </dsp:sp>
    <dsp:sp modelId="{5939A141-6E63-A648-A200-43585FECB451}">
      <dsp:nvSpPr>
        <dsp:cNvPr id="0" name=""/>
        <dsp:cNvSpPr/>
      </dsp:nvSpPr>
      <dsp:spPr>
        <a:xfrm rot="10800000">
          <a:off x="0" y="5884895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2012 Tinder </a:t>
          </a:r>
          <a:endParaRPr lang="en-US" sz="3200" kern="1200" dirty="0"/>
        </a:p>
      </dsp:txBody>
      <dsp:txXfrm rot="10800000">
        <a:off x="0" y="5884895"/>
        <a:ext cx="10772245" cy="643281"/>
      </dsp:txXfrm>
    </dsp:sp>
    <dsp:sp modelId="{49C04BCD-5EF3-FC4E-936F-6F943E169D54}">
      <dsp:nvSpPr>
        <dsp:cNvPr id="0" name=""/>
        <dsp:cNvSpPr/>
      </dsp:nvSpPr>
      <dsp:spPr>
        <a:xfrm rot="10800000">
          <a:off x="0" y="4904536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2011 Snapchat </a:t>
          </a:r>
          <a:endParaRPr lang="en-US" sz="3200" kern="1200" dirty="0"/>
        </a:p>
      </dsp:txBody>
      <dsp:txXfrm rot="10800000">
        <a:off x="0" y="4904536"/>
        <a:ext cx="10772245" cy="643281"/>
      </dsp:txXfrm>
    </dsp:sp>
    <dsp:sp modelId="{61F2430C-4CD5-3440-9C66-DD44AC364B62}">
      <dsp:nvSpPr>
        <dsp:cNvPr id="0" name=""/>
        <dsp:cNvSpPr/>
      </dsp:nvSpPr>
      <dsp:spPr>
        <a:xfrm rot="10800000">
          <a:off x="0" y="3924177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2010 Instagram </a:t>
          </a:r>
        </a:p>
      </dsp:txBody>
      <dsp:txXfrm rot="10800000">
        <a:off x="0" y="3924177"/>
        <a:ext cx="10772245" cy="643281"/>
      </dsp:txXfrm>
    </dsp:sp>
    <dsp:sp modelId="{A5FED981-48C2-D641-BA04-3955F1B9970F}">
      <dsp:nvSpPr>
        <dsp:cNvPr id="0" name=""/>
        <dsp:cNvSpPr/>
      </dsp:nvSpPr>
      <dsp:spPr>
        <a:xfrm rot="10800000">
          <a:off x="0" y="2943818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2008 LinkedIn</a:t>
          </a:r>
        </a:p>
      </dsp:txBody>
      <dsp:txXfrm rot="10800000">
        <a:off x="0" y="2943818"/>
        <a:ext cx="10772245" cy="643281"/>
      </dsp:txXfrm>
    </dsp:sp>
    <dsp:sp modelId="{CAEA37DB-8A6E-FF4E-8FBB-B8706F56700A}">
      <dsp:nvSpPr>
        <dsp:cNvPr id="0" name=""/>
        <dsp:cNvSpPr/>
      </dsp:nvSpPr>
      <dsp:spPr>
        <a:xfrm rot="10800000">
          <a:off x="0" y="1963459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2006 Twitter </a:t>
          </a:r>
        </a:p>
      </dsp:txBody>
      <dsp:txXfrm rot="10800000">
        <a:off x="0" y="1963459"/>
        <a:ext cx="10772245" cy="643281"/>
      </dsp:txXfrm>
    </dsp:sp>
    <dsp:sp modelId="{C4912987-AFD6-124C-95B0-DCADD5D04E37}">
      <dsp:nvSpPr>
        <dsp:cNvPr id="0" name=""/>
        <dsp:cNvSpPr/>
      </dsp:nvSpPr>
      <dsp:spPr>
        <a:xfrm rot="10800000">
          <a:off x="0" y="983099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2005 Facebook </a:t>
          </a:r>
        </a:p>
      </dsp:txBody>
      <dsp:txXfrm rot="10800000">
        <a:off x="0" y="983099"/>
        <a:ext cx="10772245" cy="643281"/>
      </dsp:txXfrm>
    </dsp:sp>
    <dsp:sp modelId="{41A31F62-ED0C-3743-9FFC-80F0B3706D57}">
      <dsp:nvSpPr>
        <dsp:cNvPr id="0" name=""/>
        <dsp:cNvSpPr/>
      </dsp:nvSpPr>
      <dsp:spPr>
        <a:xfrm rot="10800000">
          <a:off x="0" y="2740"/>
          <a:ext cx="10772245" cy="99001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2000 Friends Reunited</a:t>
          </a:r>
        </a:p>
      </dsp:txBody>
      <dsp:txXfrm rot="10800000">
        <a:off x="0" y="2740"/>
        <a:ext cx="10772245" cy="643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81719-4554-E742-93C6-B698940CA620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DB06B-749B-694A-ABFB-CBC212CF5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1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 Friends Reunited, a social networking site is launched in the UK. It focuses on reuniting old school friends.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2005 Facebook is founded.  It starts gaining traction in the UK shortly after its launch.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2006 Twitter is launched. It quickly becomes popular in the UK as a platform for real-time news updates and social interaction.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2008 LinkedIn, a professional networking site, sees significant growth in the UK as professionals use it for networking and job hunting.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 Instagram is launched, focusing on photo sharing and visual content. It quickly gains popularity in the UK for its user-friendly interface and engaging visual content.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 Snapchat began as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Picaboo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introducing multimedia sharing. It becomes popular among young people in the UK.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2012 Tinder dating app is launched.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 TikTok is launched in the UK with short-form video content and viral challenges.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DB06B-749B-694A-ABFB-CBC212CF55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2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0198" y="3314954"/>
            <a:ext cx="12128920" cy="464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40398" y="5988304"/>
            <a:ext cx="99885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040" y="359899"/>
            <a:ext cx="1774121" cy="64691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04484" y="372104"/>
            <a:ext cx="668175" cy="62250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71716" y="0"/>
            <a:ext cx="10391283" cy="191004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3466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48699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6040" y="359899"/>
            <a:ext cx="1774121" cy="64691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604484" y="372104"/>
            <a:ext cx="668175" cy="6225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466" y="2459482"/>
            <a:ext cx="12842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51568" y="9944862"/>
            <a:ext cx="45661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466" y="9944862"/>
            <a:ext cx="32819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73911" y="9944862"/>
            <a:ext cx="32819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ainbow butterfly and a black background&#10;&#10;Description automatically generated">
            <a:extLst>
              <a:ext uri="{FF2B5EF4-FFF2-40B4-BE49-F238E27FC236}">
                <a16:creationId xmlns:a16="http://schemas.microsoft.com/office/drawing/2014/main" id="{352C828C-DB34-B06C-C626-03E72C53C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69" y="469900"/>
            <a:ext cx="2819400" cy="206420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EB4A182-7D3B-97C4-8271-34004BCFC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7981258"/>
              </p:ext>
            </p:extLst>
          </p:nvPr>
        </p:nvGraphicFramePr>
        <p:xfrm>
          <a:off x="2404269" y="2711802"/>
          <a:ext cx="10772246" cy="751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F38375-A977-1CB6-050C-26C4DD011C88}"/>
              </a:ext>
            </a:extLst>
          </p:cNvPr>
          <p:cNvSpPr txBox="1"/>
          <p:nvPr/>
        </p:nvSpPr>
        <p:spPr>
          <a:xfrm>
            <a:off x="3665875" y="92710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3256A2"/>
                </a:solidFill>
              </a:rPr>
              <a:t>Social media platforms launch dates</a:t>
            </a:r>
          </a:p>
        </p:txBody>
      </p:sp>
    </p:spTree>
    <p:extLst>
      <p:ext uri="{BB962C8B-B14F-4D97-AF65-F5344CB8AC3E}">
        <p14:creationId xmlns:p14="http://schemas.microsoft.com/office/powerpoint/2010/main" val="300947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187</Words>
  <Application>Microsoft Macintosh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.., .</dc:title>
  <cp:lastModifiedBy>Catherine Kirk</cp:lastModifiedBy>
  <cp:revision>7</cp:revision>
  <dcterms:created xsi:type="dcterms:W3CDTF">2023-03-08T12:18:30Z</dcterms:created>
  <dcterms:modified xsi:type="dcterms:W3CDTF">2024-04-18T10:46:57Z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2023-03-08T00:00:00Z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2023-03-08T00:00:00Z</vt:filetime>
  </property>
  <property fmtid="{D5CDD505-2E9C-101B-9397-08002B2CF9AE}" pid="5" name="Producer">
    <vt:lpwstr>Adobe PDF Library 17.0</vt:lpwstr>
  </property>
</Properties>
</file>