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4257338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7" d="100"/>
          <a:sy n="77" d="100"/>
        </p:scale>
        <p:origin x="1952" y="216"/>
      </p:cViewPr>
      <p:guideLst>
        <p:guide orient="horz" pos="2880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0198" y="3314954"/>
            <a:ext cx="12128920" cy="464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0398" y="5988304"/>
            <a:ext cx="99885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040" y="359899"/>
            <a:ext cx="1774121" cy="6469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4484" y="372104"/>
            <a:ext cx="668175" cy="6225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1716" y="0"/>
            <a:ext cx="10391283" cy="19100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464614"/>
          </a:xfrm>
        </p:spPr>
        <p:txBody>
          <a:bodyPr lIns="0" tIns="0" rIns="0" bIns="0"/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464614"/>
          </a:xfrm>
        </p:spPr>
        <p:txBody>
          <a:bodyPr lIns="0" tIns="0" rIns="0" bIns="0"/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3466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48699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464614"/>
          </a:xfrm>
        </p:spPr>
        <p:txBody>
          <a:bodyPr lIns="0" tIns="0" rIns="0" bIns="0"/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040" y="359899"/>
            <a:ext cx="1774121" cy="6469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04484" y="372104"/>
            <a:ext cx="668175" cy="622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466" y="2459482"/>
            <a:ext cx="12842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1568" y="9944862"/>
            <a:ext cx="45661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3466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3911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62645">
        <a:defRPr>
          <a:latin typeface="+mn-lt"/>
          <a:ea typeface="+mn-ea"/>
          <a:cs typeface="+mn-cs"/>
        </a:defRPr>
      </a:lvl2pPr>
      <a:lvl3pPr marL="1725290">
        <a:defRPr>
          <a:latin typeface="+mn-lt"/>
          <a:ea typeface="+mn-ea"/>
          <a:cs typeface="+mn-cs"/>
        </a:defRPr>
      </a:lvl3pPr>
      <a:lvl4pPr marL="2587935">
        <a:defRPr>
          <a:latin typeface="+mn-lt"/>
          <a:ea typeface="+mn-ea"/>
          <a:cs typeface="+mn-cs"/>
        </a:defRPr>
      </a:lvl4pPr>
      <a:lvl5pPr marL="3450580">
        <a:defRPr>
          <a:latin typeface="+mn-lt"/>
          <a:ea typeface="+mn-ea"/>
          <a:cs typeface="+mn-cs"/>
        </a:defRPr>
      </a:lvl5pPr>
      <a:lvl6pPr marL="4313225">
        <a:defRPr>
          <a:latin typeface="+mn-lt"/>
          <a:ea typeface="+mn-ea"/>
          <a:cs typeface="+mn-cs"/>
        </a:defRPr>
      </a:lvl6pPr>
      <a:lvl7pPr marL="5175870">
        <a:defRPr>
          <a:latin typeface="+mn-lt"/>
          <a:ea typeface="+mn-ea"/>
          <a:cs typeface="+mn-cs"/>
        </a:defRPr>
      </a:lvl7pPr>
      <a:lvl8pPr marL="6038515">
        <a:defRPr>
          <a:latin typeface="+mn-lt"/>
          <a:ea typeface="+mn-ea"/>
          <a:cs typeface="+mn-cs"/>
        </a:defRPr>
      </a:lvl8pPr>
      <a:lvl9pPr marL="69011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62645">
        <a:defRPr>
          <a:latin typeface="+mn-lt"/>
          <a:ea typeface="+mn-ea"/>
          <a:cs typeface="+mn-cs"/>
        </a:defRPr>
      </a:lvl2pPr>
      <a:lvl3pPr marL="1725290">
        <a:defRPr>
          <a:latin typeface="+mn-lt"/>
          <a:ea typeface="+mn-ea"/>
          <a:cs typeface="+mn-cs"/>
        </a:defRPr>
      </a:lvl3pPr>
      <a:lvl4pPr marL="2587935">
        <a:defRPr>
          <a:latin typeface="+mn-lt"/>
          <a:ea typeface="+mn-ea"/>
          <a:cs typeface="+mn-cs"/>
        </a:defRPr>
      </a:lvl4pPr>
      <a:lvl5pPr marL="3450580">
        <a:defRPr>
          <a:latin typeface="+mn-lt"/>
          <a:ea typeface="+mn-ea"/>
          <a:cs typeface="+mn-cs"/>
        </a:defRPr>
      </a:lvl5pPr>
      <a:lvl6pPr marL="4313225">
        <a:defRPr>
          <a:latin typeface="+mn-lt"/>
          <a:ea typeface="+mn-ea"/>
          <a:cs typeface="+mn-cs"/>
        </a:defRPr>
      </a:lvl6pPr>
      <a:lvl7pPr marL="5175870">
        <a:defRPr>
          <a:latin typeface="+mn-lt"/>
          <a:ea typeface="+mn-ea"/>
          <a:cs typeface="+mn-cs"/>
        </a:defRPr>
      </a:lvl7pPr>
      <a:lvl8pPr marL="6038515">
        <a:defRPr>
          <a:latin typeface="+mn-lt"/>
          <a:ea typeface="+mn-ea"/>
          <a:cs typeface="+mn-cs"/>
        </a:defRPr>
      </a:lvl8pPr>
      <a:lvl9pPr marL="690116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butterfly and a black background&#10;&#10;Description automatically generated">
            <a:extLst>
              <a:ext uri="{FF2B5EF4-FFF2-40B4-BE49-F238E27FC236}">
                <a16:creationId xmlns:a16="http://schemas.microsoft.com/office/drawing/2014/main" id="{352C828C-DB34-B06C-C626-03E72C53C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" y="469900"/>
            <a:ext cx="2819400" cy="2064203"/>
          </a:xfrm>
          <a:prstGeom prst="rect">
            <a:avLst/>
          </a:prstGeom>
        </p:spPr>
      </p:pic>
      <p:pic>
        <p:nvPicPr>
          <p:cNvPr id="3" name="Picture 2" descr="A couple of hands holding a phone&#10;&#10;Description automatically generated">
            <a:extLst>
              <a:ext uri="{FF2B5EF4-FFF2-40B4-BE49-F238E27FC236}">
                <a16:creationId xmlns:a16="http://schemas.microsoft.com/office/drawing/2014/main" id="{C4431346-E2C6-8E4E-17CA-BEED0B0CC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62" y="320936"/>
            <a:ext cx="6769455" cy="3014522"/>
          </a:xfrm>
          <a:prstGeom prst="rect">
            <a:avLst/>
          </a:prstGeom>
        </p:spPr>
      </p:pic>
      <p:pic>
        <p:nvPicPr>
          <p:cNvPr id="12" name="Picture 11" descr="A person sitting on a bench with his head in his hands&#10;&#10;Description automatically generated">
            <a:extLst>
              <a:ext uri="{FF2B5EF4-FFF2-40B4-BE49-F238E27FC236}">
                <a16:creationId xmlns:a16="http://schemas.microsoft.com/office/drawing/2014/main" id="{98D2CF75-3EE9-619A-FD8F-EDDE806D7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425" y="3881636"/>
            <a:ext cx="3135400" cy="3135400"/>
          </a:xfrm>
          <a:prstGeom prst="rect">
            <a:avLst/>
          </a:prstGeom>
        </p:spPr>
      </p:pic>
      <p:pic>
        <p:nvPicPr>
          <p:cNvPr id="14" name="Picture 13" descr="A phone with a clock on the screen&#10;&#10;Description automatically generated">
            <a:extLst>
              <a:ext uri="{FF2B5EF4-FFF2-40B4-BE49-F238E27FC236}">
                <a16:creationId xmlns:a16="http://schemas.microsoft.com/office/drawing/2014/main" id="{A52FB37A-0845-1981-7C40-37FD5E02C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26" y="3767161"/>
            <a:ext cx="4185598" cy="2789308"/>
          </a:xfrm>
          <a:prstGeom prst="rect">
            <a:avLst/>
          </a:prstGeom>
        </p:spPr>
      </p:pic>
      <p:pic>
        <p:nvPicPr>
          <p:cNvPr id="18" name="Picture 17" descr="A note with a message on it&#10;&#10;Description automatically generated">
            <a:extLst>
              <a:ext uri="{FF2B5EF4-FFF2-40B4-BE49-F238E27FC236}">
                <a16:creationId xmlns:a16="http://schemas.microsoft.com/office/drawing/2014/main" id="{7AF04FA1-5D12-97F8-2784-397FA0083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6" y="6988172"/>
            <a:ext cx="3428346" cy="3428346"/>
          </a:xfrm>
          <a:prstGeom prst="rect">
            <a:avLst/>
          </a:prstGeom>
        </p:spPr>
      </p:pic>
      <p:pic>
        <p:nvPicPr>
          <p:cNvPr id="20" name="Picture 19" descr="A red and black couple hugging&#10;&#10;Description automatically generated">
            <a:extLst>
              <a:ext uri="{FF2B5EF4-FFF2-40B4-BE49-F238E27FC236}">
                <a16:creationId xmlns:a16="http://schemas.microsoft.com/office/drawing/2014/main" id="{D7CF44DE-7123-7546-175A-97D90C0B4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36" y="7053193"/>
            <a:ext cx="5291931" cy="3617530"/>
          </a:xfrm>
          <a:prstGeom prst="rect">
            <a:avLst/>
          </a:prstGeom>
        </p:spPr>
      </p:pic>
      <p:pic>
        <p:nvPicPr>
          <p:cNvPr id="22" name="Picture 21" descr="A teddy bear lying on a wood floor&#10;&#10;Description automatically generated">
            <a:extLst>
              <a:ext uri="{FF2B5EF4-FFF2-40B4-BE49-F238E27FC236}">
                <a16:creationId xmlns:a16="http://schemas.microsoft.com/office/drawing/2014/main" id="{9C85FD9D-6FF2-E8A0-9AFE-356DA15FFD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8" y="6390229"/>
            <a:ext cx="2819401" cy="3931191"/>
          </a:xfrm>
          <a:prstGeom prst="rect">
            <a:avLst/>
          </a:prstGeom>
        </p:spPr>
      </p:pic>
      <p:pic>
        <p:nvPicPr>
          <p:cNvPr id="24" name="Picture 23" descr="A vase with dried roses&#10;&#10;Description automatically generated with medium confidence">
            <a:extLst>
              <a:ext uri="{FF2B5EF4-FFF2-40B4-BE49-F238E27FC236}">
                <a16:creationId xmlns:a16="http://schemas.microsoft.com/office/drawing/2014/main" id="{CC5C8E9E-4916-6B8A-3568-64B8DE0AC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" y="2954904"/>
            <a:ext cx="4555596" cy="30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7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.., .</dc:title>
  <cp:lastModifiedBy>Catherine Kirk</cp:lastModifiedBy>
  <cp:revision>6</cp:revision>
  <dcterms:created xsi:type="dcterms:W3CDTF">2023-03-08T12:18:30Z</dcterms:created>
  <dcterms:modified xsi:type="dcterms:W3CDTF">2024-04-18T10:22:11Z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2023-03-08T00:00:00Z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2023-03-08T00:00:00Z</vt:filetime>
  </property>
  <property fmtid="{D5CDD505-2E9C-101B-9397-08002B2CF9AE}" pid="5" name="Producer">
    <vt:lpwstr>Adobe PDF Library 17.0</vt:lpwstr>
  </property>
</Properties>
</file>