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79" r:id="rId2"/>
    <p:sldId id="275" r:id="rId3"/>
    <p:sldId id="276" r:id="rId4"/>
    <p:sldId id="259" r:id="rId5"/>
    <p:sldId id="267" r:id="rId6"/>
    <p:sldId id="280" r:id="rId7"/>
    <p:sldId id="283" r:id="rId8"/>
    <p:sldId id="286" r:id="rId9"/>
    <p:sldId id="294" r:id="rId10"/>
    <p:sldId id="290" r:id="rId11"/>
    <p:sldId id="295" r:id="rId12"/>
    <p:sldId id="288" r:id="rId13"/>
    <p:sldId id="296" r:id="rId14"/>
    <p:sldId id="297" r:id="rId15"/>
    <p:sldId id="298" r:id="rId16"/>
    <p:sldId id="299" r:id="rId17"/>
    <p:sldId id="271" r:id="rId18"/>
    <p:sldId id="293" r:id="rId1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C46285-4101-4077-9BD8-B6B59F3D418C}" v="11" dt="2026-04-15T09:13:18.2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8177" autoAdjust="0"/>
  </p:normalViewPr>
  <p:slideViewPr>
    <p:cSldViewPr>
      <p:cViewPr varScale="1">
        <p:scale>
          <a:sx n="95" d="100"/>
          <a:sy n="95" d="100"/>
        </p:scale>
        <p:origin x="62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Kirk" userId="50c0d331-6fdd-464b-8637-b54bbf4a53b7" providerId="ADAL" clId="{8E874527-C813-4922-AF0A-782F574B8FAE}"/>
    <pc:docChg chg="undo custSel addSld delSld modSld">
      <pc:chgData name="Catherine Kirk" userId="50c0d331-6fdd-464b-8637-b54bbf4a53b7" providerId="ADAL" clId="{8E874527-C813-4922-AF0A-782F574B8FAE}" dt="2026-04-15T09:17:24.984" v="159" actId="20577"/>
      <pc:docMkLst>
        <pc:docMk/>
      </pc:docMkLst>
      <pc:sldChg chg="del">
        <pc:chgData name="Catherine Kirk" userId="50c0d331-6fdd-464b-8637-b54bbf4a53b7" providerId="ADAL" clId="{8E874527-C813-4922-AF0A-782F574B8FAE}" dt="2026-04-15T09:01:42.859" v="17" actId="47"/>
        <pc:sldMkLst>
          <pc:docMk/>
          <pc:sldMk cId="0" sldId="256"/>
        </pc:sldMkLst>
      </pc:sldChg>
      <pc:sldChg chg="delSp modSp mod">
        <pc:chgData name="Catherine Kirk" userId="50c0d331-6fdd-464b-8637-b54bbf4a53b7" providerId="ADAL" clId="{8E874527-C813-4922-AF0A-782F574B8FAE}" dt="2026-04-15T09:06:07.338" v="65" actId="1076"/>
        <pc:sldMkLst>
          <pc:docMk/>
          <pc:sldMk cId="2273787606" sldId="259"/>
        </pc:sldMkLst>
        <pc:spChg chg="mod">
          <ac:chgData name="Catherine Kirk" userId="50c0d331-6fdd-464b-8637-b54bbf4a53b7" providerId="ADAL" clId="{8E874527-C813-4922-AF0A-782F574B8FAE}" dt="2026-04-15T09:06:07.338" v="65" actId="1076"/>
          <ac:spMkLst>
            <pc:docMk/>
            <pc:sldMk cId="2273787606" sldId="259"/>
            <ac:spMk id="3" creationId="{5D2DCF10-2384-33C3-FD98-E7C2877945A9}"/>
          </ac:spMkLst>
        </pc:spChg>
        <pc:spChg chg="del">
          <ac:chgData name="Catherine Kirk" userId="50c0d331-6fdd-464b-8637-b54bbf4a53b7" providerId="ADAL" clId="{8E874527-C813-4922-AF0A-782F574B8FAE}" dt="2026-04-15T09:05:45.888" v="62" actId="478"/>
          <ac:spMkLst>
            <pc:docMk/>
            <pc:sldMk cId="2273787606" sldId="259"/>
            <ac:spMk id="7" creationId="{C3189544-D802-FF4F-A6A7-3A8ECE813319}"/>
          </ac:spMkLst>
        </pc:spChg>
        <pc:spChg chg="mod">
          <ac:chgData name="Catherine Kirk" userId="50c0d331-6fdd-464b-8637-b54bbf4a53b7" providerId="ADAL" clId="{8E874527-C813-4922-AF0A-782F574B8FAE}" dt="2026-04-15T09:05:55.110" v="63" actId="255"/>
          <ac:spMkLst>
            <pc:docMk/>
            <pc:sldMk cId="2273787606" sldId="259"/>
            <ac:spMk id="9" creationId="{080B9E95-15B6-6E8A-A72C-614CDB9F4E0B}"/>
          </ac:spMkLst>
        </pc:spChg>
      </pc:sldChg>
      <pc:sldChg chg="delSp modSp mod">
        <pc:chgData name="Catherine Kirk" userId="50c0d331-6fdd-464b-8637-b54bbf4a53b7" providerId="ADAL" clId="{8E874527-C813-4922-AF0A-782F574B8FAE}" dt="2026-04-15T09:13:41.107" v="122" actId="120"/>
        <pc:sldMkLst>
          <pc:docMk/>
          <pc:sldMk cId="3742635405" sldId="271"/>
        </pc:sldMkLst>
        <pc:spChg chg="mod">
          <ac:chgData name="Catherine Kirk" userId="50c0d331-6fdd-464b-8637-b54bbf4a53b7" providerId="ADAL" clId="{8E874527-C813-4922-AF0A-782F574B8FAE}" dt="2026-04-15T09:13:41.107" v="122" actId="120"/>
          <ac:spMkLst>
            <pc:docMk/>
            <pc:sldMk cId="3742635405" sldId="271"/>
            <ac:spMk id="3" creationId="{D56B8168-F36F-5F0D-9C35-E3784554B2DF}"/>
          </ac:spMkLst>
        </pc:spChg>
        <pc:spChg chg="del">
          <ac:chgData name="Catherine Kirk" userId="50c0d331-6fdd-464b-8637-b54bbf4a53b7" providerId="ADAL" clId="{8E874527-C813-4922-AF0A-782F574B8FAE}" dt="2026-04-15T09:13:36.598" v="121" actId="478"/>
          <ac:spMkLst>
            <pc:docMk/>
            <pc:sldMk cId="3742635405" sldId="271"/>
            <ac:spMk id="7" creationId="{C3189544-D802-FF4F-A6A7-3A8ECE813319}"/>
          </ac:spMkLst>
        </pc:spChg>
      </pc:sldChg>
      <pc:sldChg chg="addSp delSp modSp mod">
        <pc:chgData name="Catherine Kirk" userId="50c0d331-6fdd-464b-8637-b54bbf4a53b7" providerId="ADAL" clId="{8E874527-C813-4922-AF0A-782F574B8FAE}" dt="2026-04-15T09:05:11.549" v="60" actId="1076"/>
        <pc:sldMkLst>
          <pc:docMk/>
          <pc:sldMk cId="1800354761" sldId="275"/>
        </pc:sldMkLst>
        <pc:spChg chg="mod">
          <ac:chgData name="Catherine Kirk" userId="50c0d331-6fdd-464b-8637-b54bbf4a53b7" providerId="ADAL" clId="{8E874527-C813-4922-AF0A-782F574B8FAE}" dt="2026-04-15T09:04:03.587" v="47" actId="1076"/>
          <ac:spMkLst>
            <pc:docMk/>
            <pc:sldMk cId="1800354761" sldId="275"/>
            <ac:spMk id="2" creationId="{E8FFB9EE-22DE-8C3E-99BD-E9A9FBA4D160}"/>
          </ac:spMkLst>
        </pc:spChg>
        <pc:spChg chg="mod">
          <ac:chgData name="Catherine Kirk" userId="50c0d331-6fdd-464b-8637-b54bbf4a53b7" providerId="ADAL" clId="{8E874527-C813-4922-AF0A-782F574B8FAE}" dt="2026-04-15T09:04:07.391" v="48" actId="1076"/>
          <ac:spMkLst>
            <pc:docMk/>
            <pc:sldMk cId="1800354761" sldId="275"/>
            <ac:spMk id="3" creationId="{0F9FBD4D-9EFF-8252-DDF2-CF5C5000978F}"/>
          </ac:spMkLst>
        </pc:spChg>
        <pc:spChg chg="del">
          <ac:chgData name="Catherine Kirk" userId="50c0d331-6fdd-464b-8637-b54bbf4a53b7" providerId="ADAL" clId="{8E874527-C813-4922-AF0A-782F574B8FAE}" dt="2026-04-15T09:04:26.274" v="51" actId="478"/>
          <ac:spMkLst>
            <pc:docMk/>
            <pc:sldMk cId="1800354761" sldId="275"/>
            <ac:spMk id="5" creationId="{00000000-0000-0000-0000-000000000000}"/>
          </ac:spMkLst>
        </pc:spChg>
        <pc:spChg chg="mod">
          <ac:chgData name="Catherine Kirk" userId="50c0d331-6fdd-464b-8637-b54bbf4a53b7" providerId="ADAL" clId="{8E874527-C813-4922-AF0A-782F574B8FAE}" dt="2026-04-15T09:03:41.353" v="43" actId="1076"/>
          <ac:spMkLst>
            <pc:docMk/>
            <pc:sldMk cId="1800354761" sldId="275"/>
            <ac:spMk id="9" creationId="{F8C4C7D9-4CDE-DB48-9987-9BD7F659C057}"/>
          </ac:spMkLst>
        </pc:spChg>
        <pc:picChg chg="add del mod">
          <ac:chgData name="Catherine Kirk" userId="50c0d331-6fdd-464b-8637-b54bbf4a53b7" providerId="ADAL" clId="{8E874527-C813-4922-AF0A-782F574B8FAE}" dt="2026-04-15T09:05:11.549" v="60" actId="1076"/>
          <ac:picMkLst>
            <pc:docMk/>
            <pc:sldMk cId="1800354761" sldId="275"/>
            <ac:picMk id="8" creationId="{93F8471F-C69B-F84E-A4DF-0D71FAA3CF7C}"/>
          </ac:picMkLst>
        </pc:picChg>
      </pc:sldChg>
      <pc:sldChg chg="modSp mod">
        <pc:chgData name="Catherine Kirk" userId="50c0d331-6fdd-464b-8637-b54bbf4a53b7" providerId="ADAL" clId="{8E874527-C813-4922-AF0A-782F574B8FAE}" dt="2026-04-15T09:05:31.967" v="61" actId="1076"/>
        <pc:sldMkLst>
          <pc:docMk/>
          <pc:sldMk cId="3557012128" sldId="276"/>
        </pc:sldMkLst>
        <pc:picChg chg="mod">
          <ac:chgData name="Catherine Kirk" userId="50c0d331-6fdd-464b-8637-b54bbf4a53b7" providerId="ADAL" clId="{8E874527-C813-4922-AF0A-782F574B8FAE}" dt="2026-04-15T09:05:31.967" v="61" actId="1076"/>
          <ac:picMkLst>
            <pc:docMk/>
            <pc:sldMk cId="3557012128" sldId="276"/>
            <ac:picMk id="4" creationId="{C4477496-134D-94F2-A7A1-6E7C1DD6C780}"/>
          </ac:picMkLst>
        </pc:picChg>
        <pc:picChg chg="mod">
          <ac:chgData name="Catherine Kirk" userId="50c0d331-6fdd-464b-8637-b54bbf4a53b7" providerId="ADAL" clId="{8E874527-C813-4922-AF0A-782F574B8FAE}" dt="2026-04-15T09:04:50.406" v="55" actId="1076"/>
          <ac:picMkLst>
            <pc:docMk/>
            <pc:sldMk cId="3557012128" sldId="276"/>
            <ac:picMk id="8" creationId="{93F8471F-C69B-F84E-A4DF-0D71FAA3CF7C}"/>
          </ac:picMkLst>
        </pc:picChg>
      </pc:sldChg>
      <pc:sldChg chg="addSp delSp modSp add mod">
        <pc:chgData name="Catherine Kirk" userId="50c0d331-6fdd-464b-8637-b54bbf4a53b7" providerId="ADAL" clId="{8E874527-C813-4922-AF0A-782F574B8FAE}" dt="2026-04-15T09:02:46.760" v="42" actId="1076"/>
        <pc:sldMkLst>
          <pc:docMk/>
          <pc:sldMk cId="0" sldId="279"/>
        </pc:sldMkLst>
        <pc:spChg chg="add mod">
          <ac:chgData name="Catherine Kirk" userId="50c0d331-6fdd-464b-8637-b54bbf4a53b7" providerId="ADAL" clId="{8E874527-C813-4922-AF0A-782F574B8FAE}" dt="2026-04-15T09:02:46.760" v="42" actId="1076"/>
          <ac:spMkLst>
            <pc:docMk/>
            <pc:sldMk cId="0" sldId="279"/>
            <ac:spMk id="4" creationId="{1D58673B-1EDF-EA49-1205-A397476BC198}"/>
          </ac:spMkLst>
        </pc:spChg>
        <pc:spChg chg="mod">
          <ac:chgData name="Catherine Kirk" userId="50c0d331-6fdd-464b-8637-b54bbf4a53b7" providerId="ADAL" clId="{8E874527-C813-4922-AF0A-782F574B8FAE}" dt="2026-04-15T09:01:37.726" v="16" actId="20577"/>
          <ac:spMkLst>
            <pc:docMk/>
            <pc:sldMk cId="0" sldId="279"/>
            <ac:spMk id="10" creationId="{D6520FE3-C299-39E0-BD96-D2306A219FED}"/>
          </ac:spMkLst>
        </pc:spChg>
        <pc:picChg chg="del">
          <ac:chgData name="Catherine Kirk" userId="50c0d331-6fdd-464b-8637-b54bbf4a53b7" providerId="ADAL" clId="{8E874527-C813-4922-AF0A-782F574B8FAE}" dt="2026-04-15T09:02:30.043" v="37" actId="478"/>
          <ac:picMkLst>
            <pc:docMk/>
            <pc:sldMk cId="0" sldId="279"/>
            <ac:picMk id="7" creationId="{00000000-0000-0000-0000-000000000000}"/>
          </ac:picMkLst>
        </pc:picChg>
      </pc:sldChg>
      <pc:sldChg chg="delSp mod">
        <pc:chgData name="Catherine Kirk" userId="50c0d331-6fdd-464b-8637-b54bbf4a53b7" providerId="ADAL" clId="{8E874527-C813-4922-AF0A-782F574B8FAE}" dt="2026-04-15T09:06:27.324" v="66" actId="478"/>
        <pc:sldMkLst>
          <pc:docMk/>
          <pc:sldMk cId="4023412123" sldId="280"/>
        </pc:sldMkLst>
        <pc:spChg chg="del">
          <ac:chgData name="Catherine Kirk" userId="50c0d331-6fdd-464b-8637-b54bbf4a53b7" providerId="ADAL" clId="{8E874527-C813-4922-AF0A-782F574B8FAE}" dt="2026-04-15T09:06:27.324" v="66" actId="478"/>
          <ac:spMkLst>
            <pc:docMk/>
            <pc:sldMk cId="4023412123" sldId="280"/>
            <ac:spMk id="7" creationId="{C3189544-D802-FF4F-A6A7-3A8ECE813319}"/>
          </ac:spMkLst>
        </pc:spChg>
      </pc:sldChg>
      <pc:sldChg chg="delSp modSp mod">
        <pc:chgData name="Catherine Kirk" userId="50c0d331-6fdd-464b-8637-b54bbf4a53b7" providerId="ADAL" clId="{8E874527-C813-4922-AF0A-782F574B8FAE}" dt="2026-04-15T09:06:59.167" v="70" actId="1076"/>
        <pc:sldMkLst>
          <pc:docMk/>
          <pc:sldMk cId="1611784204" sldId="283"/>
        </pc:sldMkLst>
        <pc:spChg chg="mod">
          <ac:chgData name="Catherine Kirk" userId="50c0d331-6fdd-464b-8637-b54bbf4a53b7" providerId="ADAL" clId="{8E874527-C813-4922-AF0A-782F574B8FAE}" dt="2026-04-15T09:06:59.167" v="70" actId="1076"/>
          <ac:spMkLst>
            <pc:docMk/>
            <pc:sldMk cId="1611784204" sldId="283"/>
            <ac:spMk id="3" creationId="{86F30FD0-865D-B527-2138-1F72C559DF5A}"/>
          </ac:spMkLst>
        </pc:spChg>
        <pc:spChg chg="mod">
          <ac:chgData name="Catherine Kirk" userId="50c0d331-6fdd-464b-8637-b54bbf4a53b7" providerId="ADAL" clId="{8E874527-C813-4922-AF0A-782F574B8FAE}" dt="2026-04-15T09:06:48.276" v="68" actId="255"/>
          <ac:spMkLst>
            <pc:docMk/>
            <pc:sldMk cId="1611784204" sldId="283"/>
            <ac:spMk id="5" creationId="{B31022FE-555B-536A-8077-0FDC29A76445}"/>
          </ac:spMkLst>
        </pc:spChg>
        <pc:spChg chg="del">
          <ac:chgData name="Catherine Kirk" userId="50c0d331-6fdd-464b-8637-b54bbf4a53b7" providerId="ADAL" clId="{8E874527-C813-4922-AF0A-782F574B8FAE}" dt="2026-04-15T09:06:38.476" v="67" actId="478"/>
          <ac:spMkLst>
            <pc:docMk/>
            <pc:sldMk cId="1611784204" sldId="283"/>
            <ac:spMk id="7" creationId="{C3189544-D802-FF4F-A6A7-3A8ECE813319}"/>
          </ac:spMkLst>
        </pc:spChg>
      </pc:sldChg>
      <pc:sldChg chg="del">
        <pc:chgData name="Catherine Kirk" userId="50c0d331-6fdd-464b-8637-b54bbf4a53b7" providerId="ADAL" clId="{8E874527-C813-4922-AF0A-782F574B8FAE}" dt="2026-04-15T09:13:29.554" v="120" actId="47"/>
        <pc:sldMkLst>
          <pc:docMk/>
          <pc:sldMk cId="2471287967" sldId="284"/>
        </pc:sldMkLst>
      </pc:sldChg>
      <pc:sldChg chg="modSp del mod">
        <pc:chgData name="Catherine Kirk" userId="50c0d331-6fdd-464b-8637-b54bbf4a53b7" providerId="ADAL" clId="{8E874527-C813-4922-AF0A-782F574B8FAE}" dt="2026-04-15T09:11:48.692" v="111" actId="47"/>
        <pc:sldMkLst>
          <pc:docMk/>
          <pc:sldMk cId="4107223766" sldId="285"/>
        </pc:sldMkLst>
        <pc:spChg chg="mod">
          <ac:chgData name="Catherine Kirk" userId="50c0d331-6fdd-464b-8637-b54bbf4a53b7" providerId="ADAL" clId="{8E874527-C813-4922-AF0A-782F574B8FAE}" dt="2026-04-15T09:11:00.576" v="102" actId="1076"/>
          <ac:spMkLst>
            <pc:docMk/>
            <pc:sldMk cId="4107223766" sldId="285"/>
            <ac:spMk id="3" creationId="{087A2D63-F193-D023-5BD0-B79DC920282A}"/>
          </ac:spMkLst>
        </pc:spChg>
      </pc:sldChg>
      <pc:sldChg chg="modSp mod">
        <pc:chgData name="Catherine Kirk" userId="50c0d331-6fdd-464b-8637-b54bbf4a53b7" providerId="ADAL" clId="{8E874527-C813-4922-AF0A-782F574B8FAE}" dt="2026-04-15T09:07:43.491" v="74" actId="1076"/>
        <pc:sldMkLst>
          <pc:docMk/>
          <pc:sldMk cId="124696196" sldId="286"/>
        </pc:sldMkLst>
        <pc:spChg chg="mod">
          <ac:chgData name="Catherine Kirk" userId="50c0d331-6fdd-464b-8637-b54bbf4a53b7" providerId="ADAL" clId="{8E874527-C813-4922-AF0A-782F574B8FAE}" dt="2026-04-15T09:07:43.491" v="74" actId="1076"/>
          <ac:spMkLst>
            <pc:docMk/>
            <pc:sldMk cId="124696196" sldId="286"/>
            <ac:spMk id="2" creationId="{55BA2B8C-1958-30CB-BDAF-339E289FBB8D}"/>
          </ac:spMkLst>
        </pc:spChg>
      </pc:sldChg>
      <pc:sldChg chg="del">
        <pc:chgData name="Catherine Kirk" userId="50c0d331-6fdd-464b-8637-b54bbf4a53b7" providerId="ADAL" clId="{8E874527-C813-4922-AF0A-782F574B8FAE}" dt="2026-04-15T09:10:48.970" v="101" actId="47"/>
        <pc:sldMkLst>
          <pc:docMk/>
          <pc:sldMk cId="3341241229" sldId="287"/>
        </pc:sldMkLst>
      </pc:sldChg>
      <pc:sldChg chg="modSp mod modNotesTx">
        <pc:chgData name="Catherine Kirk" userId="50c0d331-6fdd-464b-8637-b54bbf4a53b7" providerId="ADAL" clId="{8E874527-C813-4922-AF0A-782F574B8FAE}" dt="2026-04-15T09:17:24.984" v="159" actId="20577"/>
        <pc:sldMkLst>
          <pc:docMk/>
          <pc:sldMk cId="1071032798" sldId="288"/>
        </pc:sldMkLst>
        <pc:spChg chg="mod">
          <ac:chgData name="Catherine Kirk" userId="50c0d331-6fdd-464b-8637-b54bbf4a53b7" providerId="ADAL" clId="{8E874527-C813-4922-AF0A-782F574B8FAE}" dt="2026-04-15T09:10:21.683" v="96" actId="1076"/>
          <ac:spMkLst>
            <pc:docMk/>
            <pc:sldMk cId="1071032798" sldId="288"/>
            <ac:spMk id="2" creationId="{55BA2B8C-1958-30CB-BDAF-339E289FBB8D}"/>
          </ac:spMkLst>
        </pc:spChg>
      </pc:sldChg>
      <pc:sldChg chg="modSp del mod">
        <pc:chgData name="Catherine Kirk" userId="50c0d331-6fdd-464b-8637-b54bbf4a53b7" providerId="ADAL" clId="{8E874527-C813-4922-AF0A-782F574B8FAE}" dt="2026-04-15T09:09:04.074" v="82" actId="47"/>
        <pc:sldMkLst>
          <pc:docMk/>
          <pc:sldMk cId="3538107917" sldId="289"/>
        </pc:sldMkLst>
        <pc:spChg chg="mod">
          <ac:chgData name="Catherine Kirk" userId="50c0d331-6fdd-464b-8637-b54bbf4a53b7" providerId="ADAL" clId="{8E874527-C813-4922-AF0A-782F574B8FAE}" dt="2026-04-15T09:08:12.515" v="76" actId="255"/>
          <ac:spMkLst>
            <pc:docMk/>
            <pc:sldMk cId="3538107917" sldId="289"/>
            <ac:spMk id="5" creationId="{B31022FE-555B-536A-8077-0FDC29A76445}"/>
          </ac:spMkLst>
        </pc:spChg>
        <pc:picChg chg="mod">
          <ac:chgData name="Catherine Kirk" userId="50c0d331-6fdd-464b-8637-b54bbf4a53b7" providerId="ADAL" clId="{8E874527-C813-4922-AF0A-782F574B8FAE}" dt="2026-04-15T09:08:15.897" v="77" actId="1076"/>
          <ac:picMkLst>
            <pc:docMk/>
            <pc:sldMk cId="3538107917" sldId="289"/>
            <ac:picMk id="3" creationId="{4E4FF2CD-3FC9-D6A2-4636-69DC77996C8A}"/>
          </ac:picMkLst>
        </pc:picChg>
      </pc:sldChg>
      <pc:sldChg chg="modSp mod">
        <pc:chgData name="Catherine Kirk" userId="50c0d331-6fdd-464b-8637-b54bbf4a53b7" providerId="ADAL" clId="{8E874527-C813-4922-AF0A-782F574B8FAE}" dt="2026-04-15T09:09:29.114" v="90" actId="1076"/>
        <pc:sldMkLst>
          <pc:docMk/>
          <pc:sldMk cId="3916440203" sldId="290"/>
        </pc:sldMkLst>
        <pc:spChg chg="mod">
          <ac:chgData name="Catherine Kirk" userId="50c0d331-6fdd-464b-8637-b54bbf4a53b7" providerId="ADAL" clId="{8E874527-C813-4922-AF0A-782F574B8FAE}" dt="2026-04-15T09:09:29.114" v="90" actId="1076"/>
          <ac:spMkLst>
            <pc:docMk/>
            <pc:sldMk cId="3916440203" sldId="290"/>
            <ac:spMk id="2" creationId="{55BA2B8C-1958-30CB-BDAF-339E289FBB8D}"/>
          </ac:spMkLst>
        </pc:spChg>
      </pc:sldChg>
      <pc:sldChg chg="del">
        <pc:chgData name="Catherine Kirk" userId="50c0d331-6fdd-464b-8637-b54bbf4a53b7" providerId="ADAL" clId="{8E874527-C813-4922-AF0A-782F574B8FAE}" dt="2026-04-15T09:09:58.162" v="93" actId="47"/>
        <pc:sldMkLst>
          <pc:docMk/>
          <pc:sldMk cId="1900529927" sldId="291"/>
        </pc:sldMkLst>
      </pc:sldChg>
      <pc:sldChg chg="del">
        <pc:chgData name="Catherine Kirk" userId="50c0d331-6fdd-464b-8637-b54bbf4a53b7" providerId="ADAL" clId="{8E874527-C813-4922-AF0A-782F574B8FAE}" dt="2026-04-15T09:12:31.779" v="114" actId="47"/>
        <pc:sldMkLst>
          <pc:docMk/>
          <pc:sldMk cId="3018807363" sldId="292"/>
        </pc:sldMkLst>
      </pc:sldChg>
      <pc:sldChg chg="delSp modSp mod">
        <pc:chgData name="Catherine Kirk" userId="50c0d331-6fdd-464b-8637-b54bbf4a53b7" providerId="ADAL" clId="{8E874527-C813-4922-AF0A-782F574B8FAE}" dt="2026-04-15T09:15:20.148" v="158" actId="20577"/>
        <pc:sldMkLst>
          <pc:docMk/>
          <pc:sldMk cId="1318915005" sldId="293"/>
        </pc:sldMkLst>
        <pc:spChg chg="mod">
          <ac:chgData name="Catherine Kirk" userId="50c0d331-6fdd-464b-8637-b54bbf4a53b7" providerId="ADAL" clId="{8E874527-C813-4922-AF0A-782F574B8FAE}" dt="2026-04-15T09:14:02.711" v="124" actId="1076"/>
          <ac:spMkLst>
            <pc:docMk/>
            <pc:sldMk cId="1318915005" sldId="293"/>
            <ac:spMk id="2" creationId="{A6C812DF-C71E-2DF4-6A57-A5DCBF221DCD}"/>
          </ac:spMkLst>
        </pc:spChg>
        <pc:spChg chg="mod">
          <ac:chgData name="Catherine Kirk" userId="50c0d331-6fdd-464b-8637-b54bbf4a53b7" providerId="ADAL" clId="{8E874527-C813-4922-AF0A-782F574B8FAE}" dt="2026-04-15T09:15:20.148" v="158" actId="20577"/>
          <ac:spMkLst>
            <pc:docMk/>
            <pc:sldMk cId="1318915005" sldId="293"/>
            <ac:spMk id="3" creationId="{D56B8168-F36F-5F0D-9C35-E3784554B2DF}"/>
          </ac:spMkLst>
        </pc:spChg>
        <pc:spChg chg="del">
          <ac:chgData name="Catherine Kirk" userId="50c0d331-6fdd-464b-8637-b54bbf4a53b7" providerId="ADAL" clId="{8E874527-C813-4922-AF0A-782F574B8FAE}" dt="2026-04-15T09:13:59.767" v="123" actId="478"/>
          <ac:spMkLst>
            <pc:docMk/>
            <pc:sldMk cId="1318915005" sldId="293"/>
            <ac:spMk id="7" creationId="{C3189544-D802-FF4F-A6A7-3A8ECE813319}"/>
          </ac:spMkLst>
        </pc:spChg>
      </pc:sldChg>
      <pc:sldChg chg="addSp delSp modSp new mod setBg">
        <pc:chgData name="Catherine Kirk" userId="50c0d331-6fdd-464b-8637-b54bbf4a53b7" providerId="ADAL" clId="{8E874527-C813-4922-AF0A-782F574B8FAE}" dt="2026-04-15T09:08:42.562" v="81" actId="26606"/>
        <pc:sldMkLst>
          <pc:docMk/>
          <pc:sldMk cId="918807168" sldId="294"/>
        </pc:sldMkLst>
        <pc:spChg chg="add mod ord">
          <ac:chgData name="Catherine Kirk" userId="50c0d331-6fdd-464b-8637-b54bbf4a53b7" providerId="ADAL" clId="{8E874527-C813-4922-AF0A-782F574B8FAE}" dt="2026-04-15T09:08:42.562" v="81" actId="26606"/>
          <ac:spMkLst>
            <pc:docMk/>
            <pc:sldMk cId="918807168" sldId="294"/>
            <ac:spMk id="2" creationId="{BCB803A4-EF03-48BC-41FF-F9B0DCA1A9E0}"/>
          </ac:spMkLst>
        </pc:spChg>
        <pc:spChg chg="add del">
          <ac:chgData name="Catherine Kirk" userId="50c0d331-6fdd-464b-8637-b54bbf4a53b7" providerId="ADAL" clId="{8E874527-C813-4922-AF0A-782F574B8FAE}" dt="2026-04-15T09:08:42.562" v="81" actId="26606"/>
          <ac:spMkLst>
            <pc:docMk/>
            <pc:sldMk cId="918807168" sldId="294"/>
            <ac:spMk id="8" creationId="{37C89E4B-3C9F-44B9-8B86-D9E3D112D8EC}"/>
          </ac:spMkLst>
        </pc:spChg>
        <pc:picChg chg="add mod">
          <ac:chgData name="Catherine Kirk" userId="50c0d331-6fdd-464b-8637-b54bbf4a53b7" providerId="ADAL" clId="{8E874527-C813-4922-AF0A-782F574B8FAE}" dt="2026-04-15T09:08:42.562" v="81" actId="26606"/>
          <ac:picMkLst>
            <pc:docMk/>
            <pc:sldMk cId="918807168" sldId="294"/>
            <ac:picMk id="3" creationId="{AF86E370-5714-2BA5-C94A-E31AAE49F90A}"/>
          </ac:picMkLst>
        </pc:picChg>
        <pc:cxnChg chg="add del">
          <ac:chgData name="Catherine Kirk" userId="50c0d331-6fdd-464b-8637-b54bbf4a53b7" providerId="ADAL" clId="{8E874527-C813-4922-AF0A-782F574B8FAE}" dt="2026-04-15T09:08:42.562" v="81" actId="26606"/>
          <ac:cxnSpMkLst>
            <pc:docMk/>
            <pc:sldMk cId="918807168" sldId="294"/>
            <ac:cxnSpMk id="10" creationId="{AA2EAA10-076F-46BD-8F0F-B9A2FB77A85C}"/>
          </ac:cxnSpMkLst>
        </pc:cxnChg>
        <pc:cxnChg chg="add del">
          <ac:chgData name="Catherine Kirk" userId="50c0d331-6fdd-464b-8637-b54bbf4a53b7" providerId="ADAL" clId="{8E874527-C813-4922-AF0A-782F574B8FAE}" dt="2026-04-15T09:08:42.562" v="81" actId="26606"/>
          <ac:cxnSpMkLst>
            <pc:docMk/>
            <pc:sldMk cId="918807168" sldId="294"/>
            <ac:cxnSpMk id="12" creationId="{D891E407-403B-4764-86C9-33A56D3BCAA3}"/>
          </ac:cxnSpMkLst>
        </pc:cxnChg>
      </pc:sldChg>
      <pc:sldChg chg="addSp modSp new">
        <pc:chgData name="Catherine Kirk" userId="50c0d331-6fdd-464b-8637-b54bbf4a53b7" providerId="ADAL" clId="{8E874527-C813-4922-AF0A-782F574B8FAE}" dt="2026-04-15T09:09:50.103" v="92"/>
        <pc:sldMkLst>
          <pc:docMk/>
          <pc:sldMk cId="1270600337" sldId="295"/>
        </pc:sldMkLst>
        <pc:spChg chg="add mod">
          <ac:chgData name="Catherine Kirk" userId="50c0d331-6fdd-464b-8637-b54bbf4a53b7" providerId="ADAL" clId="{8E874527-C813-4922-AF0A-782F574B8FAE}" dt="2026-04-15T09:09:50.103" v="92"/>
          <ac:spMkLst>
            <pc:docMk/>
            <pc:sldMk cId="1270600337" sldId="295"/>
            <ac:spMk id="2" creationId="{B2981FF7-1BC5-6665-493C-FCBB725FED10}"/>
          </ac:spMkLst>
        </pc:spChg>
        <pc:picChg chg="add mod">
          <ac:chgData name="Catherine Kirk" userId="50c0d331-6fdd-464b-8637-b54bbf4a53b7" providerId="ADAL" clId="{8E874527-C813-4922-AF0A-782F574B8FAE}" dt="2026-04-15T09:09:50.103" v="92"/>
          <ac:picMkLst>
            <pc:docMk/>
            <pc:sldMk cId="1270600337" sldId="295"/>
            <ac:picMk id="3" creationId="{AE0CF582-B6E7-F374-334F-E10B7B107B4C}"/>
          </ac:picMkLst>
        </pc:picChg>
      </pc:sldChg>
      <pc:sldChg chg="addSp modSp new">
        <pc:chgData name="Catherine Kirk" userId="50c0d331-6fdd-464b-8637-b54bbf4a53b7" providerId="ADAL" clId="{8E874527-C813-4922-AF0A-782F574B8FAE}" dt="2026-04-15T09:10:43.875" v="100"/>
        <pc:sldMkLst>
          <pc:docMk/>
          <pc:sldMk cId="1816994985" sldId="296"/>
        </pc:sldMkLst>
        <pc:spChg chg="add mod">
          <ac:chgData name="Catherine Kirk" userId="50c0d331-6fdd-464b-8637-b54bbf4a53b7" providerId="ADAL" clId="{8E874527-C813-4922-AF0A-782F574B8FAE}" dt="2026-04-15T09:10:43.875" v="100"/>
          <ac:spMkLst>
            <pc:docMk/>
            <pc:sldMk cId="1816994985" sldId="296"/>
            <ac:spMk id="2" creationId="{57DCCE08-F412-EDB7-1964-D8CD69B790EC}"/>
          </ac:spMkLst>
        </pc:spChg>
        <pc:picChg chg="add mod">
          <ac:chgData name="Catherine Kirk" userId="50c0d331-6fdd-464b-8637-b54bbf4a53b7" providerId="ADAL" clId="{8E874527-C813-4922-AF0A-782F574B8FAE}" dt="2026-04-15T09:10:43.875" v="100"/>
          <ac:picMkLst>
            <pc:docMk/>
            <pc:sldMk cId="1816994985" sldId="296"/>
            <ac:picMk id="3" creationId="{35FE2CEF-1801-809F-D593-65C0D2134C0B}"/>
          </ac:picMkLst>
        </pc:picChg>
      </pc:sldChg>
      <pc:sldChg chg="new del">
        <pc:chgData name="Catherine Kirk" userId="50c0d331-6fdd-464b-8637-b54bbf4a53b7" providerId="ADAL" clId="{8E874527-C813-4922-AF0A-782F574B8FAE}" dt="2026-04-15T09:10:33.431" v="98" actId="680"/>
        <pc:sldMkLst>
          <pc:docMk/>
          <pc:sldMk cId="3426326979" sldId="296"/>
        </pc:sldMkLst>
      </pc:sldChg>
      <pc:sldChg chg="addSp modSp new mod">
        <pc:chgData name="Catherine Kirk" userId="50c0d331-6fdd-464b-8637-b54bbf4a53b7" providerId="ADAL" clId="{8E874527-C813-4922-AF0A-782F574B8FAE}" dt="2026-04-15T09:11:44.050" v="110" actId="1076"/>
        <pc:sldMkLst>
          <pc:docMk/>
          <pc:sldMk cId="1098076721" sldId="297"/>
        </pc:sldMkLst>
        <pc:spChg chg="add mod">
          <ac:chgData name="Catherine Kirk" userId="50c0d331-6fdd-464b-8637-b54bbf4a53b7" providerId="ADAL" clId="{8E874527-C813-4922-AF0A-782F574B8FAE}" dt="2026-04-15T09:11:19.697" v="105" actId="1076"/>
          <ac:spMkLst>
            <pc:docMk/>
            <pc:sldMk cId="1098076721" sldId="297"/>
            <ac:spMk id="2" creationId="{F9161DA5-36A7-6F9F-2254-F24B6684672F}"/>
          </ac:spMkLst>
        </pc:spChg>
        <pc:spChg chg="add mod">
          <ac:chgData name="Catherine Kirk" userId="50c0d331-6fdd-464b-8637-b54bbf4a53b7" providerId="ADAL" clId="{8E874527-C813-4922-AF0A-782F574B8FAE}" dt="2026-04-15T09:11:44.050" v="110" actId="1076"/>
          <ac:spMkLst>
            <pc:docMk/>
            <pc:sldMk cId="1098076721" sldId="297"/>
            <ac:spMk id="4" creationId="{B2EDAA7B-D9B5-2C2F-A467-1E4EEA6850AA}"/>
          </ac:spMkLst>
        </pc:spChg>
        <pc:picChg chg="add mod">
          <ac:chgData name="Catherine Kirk" userId="50c0d331-6fdd-464b-8637-b54bbf4a53b7" providerId="ADAL" clId="{8E874527-C813-4922-AF0A-782F574B8FAE}" dt="2026-04-15T09:11:30.319" v="108" actId="1076"/>
          <ac:picMkLst>
            <pc:docMk/>
            <pc:sldMk cId="1098076721" sldId="297"/>
            <ac:picMk id="3" creationId="{F2749CFA-9DC5-CB0F-C260-68A2D5FECD3E}"/>
          </ac:picMkLst>
        </pc:picChg>
      </pc:sldChg>
      <pc:sldChg chg="addSp modSp new mod">
        <pc:chgData name="Catherine Kirk" userId="50c0d331-6fdd-464b-8637-b54bbf4a53b7" providerId="ADAL" clId="{8E874527-C813-4922-AF0A-782F574B8FAE}" dt="2026-04-15T09:12:50.213" v="117" actId="1076"/>
        <pc:sldMkLst>
          <pc:docMk/>
          <pc:sldMk cId="3695199514" sldId="298"/>
        </pc:sldMkLst>
        <pc:spChg chg="add mod">
          <ac:chgData name="Catherine Kirk" userId="50c0d331-6fdd-464b-8637-b54bbf4a53b7" providerId="ADAL" clId="{8E874527-C813-4922-AF0A-782F574B8FAE}" dt="2026-04-15T09:12:06.325" v="113"/>
          <ac:spMkLst>
            <pc:docMk/>
            <pc:sldMk cId="3695199514" sldId="298"/>
            <ac:spMk id="2" creationId="{13A8B6C2-3541-8DCA-CB46-DB1F215825F6}"/>
          </ac:spMkLst>
        </pc:spChg>
        <pc:spChg chg="add mod">
          <ac:chgData name="Catherine Kirk" userId="50c0d331-6fdd-464b-8637-b54bbf4a53b7" providerId="ADAL" clId="{8E874527-C813-4922-AF0A-782F574B8FAE}" dt="2026-04-15T09:12:47.583" v="116" actId="1076"/>
          <ac:spMkLst>
            <pc:docMk/>
            <pc:sldMk cId="3695199514" sldId="298"/>
            <ac:spMk id="3" creationId="{10B90114-EFCF-D1DA-0C59-E0A7B1BA0FA2}"/>
          </ac:spMkLst>
        </pc:spChg>
        <pc:picChg chg="add mod">
          <ac:chgData name="Catherine Kirk" userId="50c0d331-6fdd-464b-8637-b54bbf4a53b7" providerId="ADAL" clId="{8E874527-C813-4922-AF0A-782F574B8FAE}" dt="2026-04-15T09:12:50.213" v="117" actId="1076"/>
          <ac:picMkLst>
            <pc:docMk/>
            <pc:sldMk cId="3695199514" sldId="298"/>
            <ac:picMk id="4" creationId="{CE32B36F-719C-1682-967D-6F6119D6BDEB}"/>
          </ac:picMkLst>
        </pc:picChg>
      </pc:sldChg>
      <pc:sldChg chg="addSp modSp new">
        <pc:chgData name="Catherine Kirk" userId="50c0d331-6fdd-464b-8637-b54bbf4a53b7" providerId="ADAL" clId="{8E874527-C813-4922-AF0A-782F574B8FAE}" dt="2026-04-15T09:13:18.233" v="119"/>
        <pc:sldMkLst>
          <pc:docMk/>
          <pc:sldMk cId="903436970" sldId="299"/>
        </pc:sldMkLst>
        <pc:spChg chg="add mod">
          <ac:chgData name="Catherine Kirk" userId="50c0d331-6fdd-464b-8637-b54bbf4a53b7" providerId="ADAL" clId="{8E874527-C813-4922-AF0A-782F574B8FAE}" dt="2026-04-15T09:13:18.233" v="119"/>
          <ac:spMkLst>
            <pc:docMk/>
            <pc:sldMk cId="903436970" sldId="299"/>
            <ac:spMk id="2" creationId="{B8E15483-7F2A-10C4-CD4D-DDCE04878C2E}"/>
          </ac:spMkLst>
        </pc:spChg>
        <pc:spChg chg="add mod">
          <ac:chgData name="Catherine Kirk" userId="50c0d331-6fdd-464b-8637-b54bbf4a53b7" providerId="ADAL" clId="{8E874527-C813-4922-AF0A-782F574B8FAE}" dt="2026-04-15T09:13:18.233" v="119"/>
          <ac:spMkLst>
            <pc:docMk/>
            <pc:sldMk cId="903436970" sldId="299"/>
            <ac:spMk id="3" creationId="{DC1716A5-C350-71E2-20CB-3DCA348297BF}"/>
          </ac:spMkLst>
        </pc:spChg>
        <pc:picChg chg="add mod">
          <ac:chgData name="Catherine Kirk" userId="50c0d331-6fdd-464b-8637-b54bbf4a53b7" providerId="ADAL" clId="{8E874527-C813-4922-AF0A-782F574B8FAE}" dt="2026-04-15T09:13:18.233" v="119"/>
          <ac:picMkLst>
            <pc:docMk/>
            <pc:sldMk cId="903436970" sldId="299"/>
            <ac:picMk id="4" creationId="{78BB464C-B70F-CC3B-2BCC-EEA48CC07B5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EB56EAB-F341-4A97-98DB-4818065B5716}" type="datetimeFigureOut">
              <a:rPr lang="en-GB" smtClean="0"/>
              <a:t>15/04/2026</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149DB0C-D11F-4E47-A932-6DB6C032042D}" type="slidenum">
              <a:rPr lang="en-GB" smtClean="0"/>
              <a:t>‹#›</a:t>
            </a:fld>
            <a:endParaRPr lang="en-GB"/>
          </a:p>
        </p:txBody>
      </p:sp>
    </p:spTree>
    <p:extLst>
      <p:ext uri="{BB962C8B-B14F-4D97-AF65-F5344CB8AC3E}">
        <p14:creationId xmlns:p14="http://schemas.microsoft.com/office/powerpoint/2010/main" val="2978831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https://en.wikipedia.org/wiki/The_dress </a:t>
            </a:r>
          </a:p>
        </p:txBody>
      </p:sp>
      <p:sp>
        <p:nvSpPr>
          <p:cNvPr id="4" name="Slide Number Placeholder 3"/>
          <p:cNvSpPr>
            <a:spLocks noGrp="1"/>
          </p:cNvSpPr>
          <p:nvPr>
            <p:ph type="sldNum" sz="quarter" idx="5"/>
          </p:nvPr>
        </p:nvSpPr>
        <p:spPr/>
        <p:txBody>
          <a:bodyPr/>
          <a:lstStyle/>
          <a:p>
            <a:fld id="{4149DB0C-D11F-4E47-A932-6DB6C032042D}" type="slidenum">
              <a:rPr lang="en-GB" smtClean="0"/>
              <a:t>3</a:t>
            </a:fld>
            <a:endParaRPr lang="en-GB"/>
          </a:p>
        </p:txBody>
      </p:sp>
    </p:spTree>
    <p:extLst>
      <p:ext uri="{BB962C8B-B14F-4D97-AF65-F5344CB8AC3E}">
        <p14:creationId xmlns:p14="http://schemas.microsoft.com/office/powerpoint/2010/main" val="105640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biggest factors that young people say impacts their body image is social media. Ask the students: Do you think this true? Why/why not?</a:t>
            </a:r>
          </a:p>
          <a:p>
            <a:endParaRPr lang="en-GB" dirty="0"/>
          </a:p>
          <a:p>
            <a:r>
              <a:rPr lang="en-GB" dirty="0"/>
              <a:t>What other kinds of pressures or challenges might young people experience? Ask the students to feedback (academic progress, peer pressure, financial etc)</a:t>
            </a:r>
          </a:p>
          <a:p>
            <a:endParaRPr lang="en-GB" dirty="0"/>
          </a:p>
        </p:txBody>
      </p:sp>
      <p:sp>
        <p:nvSpPr>
          <p:cNvPr id="4" name="Slide Number Placeholder 3"/>
          <p:cNvSpPr>
            <a:spLocks noGrp="1"/>
          </p:cNvSpPr>
          <p:nvPr>
            <p:ph type="sldNum" sz="quarter" idx="5"/>
          </p:nvPr>
        </p:nvSpPr>
        <p:spPr/>
        <p:txBody>
          <a:bodyPr/>
          <a:lstStyle/>
          <a:p>
            <a:fld id="{4149DB0C-D11F-4E47-A932-6DB6C032042D}" type="slidenum">
              <a:rPr lang="en-GB" smtClean="0"/>
              <a:t>6</a:t>
            </a:fld>
            <a:endParaRPr lang="en-GB"/>
          </a:p>
        </p:txBody>
      </p:sp>
    </p:spTree>
    <p:extLst>
      <p:ext uri="{BB962C8B-B14F-4D97-AF65-F5344CB8AC3E}">
        <p14:creationId xmlns:p14="http://schemas.microsoft.com/office/powerpoint/2010/main" val="250458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https://youtu.be/IZpDoqPaItM Beautiful by Christina Aguilera</a:t>
            </a:r>
          </a:p>
        </p:txBody>
      </p:sp>
      <p:sp>
        <p:nvSpPr>
          <p:cNvPr id="4" name="Slide Number Placeholder 3"/>
          <p:cNvSpPr>
            <a:spLocks noGrp="1"/>
          </p:cNvSpPr>
          <p:nvPr>
            <p:ph type="sldNum" sz="quarter" idx="5"/>
          </p:nvPr>
        </p:nvSpPr>
        <p:spPr/>
        <p:txBody>
          <a:bodyPr/>
          <a:lstStyle/>
          <a:p>
            <a:fld id="{4149DB0C-D11F-4E47-A932-6DB6C032042D}" type="slidenum">
              <a:rPr lang="en-GB" smtClean="0"/>
              <a:t>8</a:t>
            </a:fld>
            <a:endParaRPr lang="en-GB"/>
          </a:p>
        </p:txBody>
      </p:sp>
    </p:spTree>
    <p:extLst>
      <p:ext uri="{BB962C8B-B14F-4D97-AF65-F5344CB8AC3E}">
        <p14:creationId xmlns:p14="http://schemas.microsoft.com/office/powerpoint/2010/main" val="68432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49DB0C-D11F-4E47-A932-6DB6C032042D}" type="slidenum">
              <a:rPr lang="en-GB" smtClean="0"/>
              <a:t>10</a:t>
            </a:fld>
            <a:endParaRPr lang="en-GB"/>
          </a:p>
        </p:txBody>
      </p:sp>
    </p:spTree>
    <p:extLst>
      <p:ext uri="{BB962C8B-B14F-4D97-AF65-F5344CB8AC3E}">
        <p14:creationId xmlns:p14="http://schemas.microsoft.com/office/powerpoint/2010/main" val="360796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49DB0C-D11F-4E47-A932-6DB6C032042D}" type="slidenum">
              <a:rPr lang="en-GB" smtClean="0"/>
              <a:t>12</a:t>
            </a:fld>
            <a:endParaRPr lang="en-GB"/>
          </a:p>
        </p:txBody>
      </p:sp>
    </p:spTree>
    <p:extLst>
      <p:ext uri="{BB962C8B-B14F-4D97-AF65-F5344CB8AC3E}">
        <p14:creationId xmlns:p14="http://schemas.microsoft.com/office/powerpoint/2010/main" val="3470954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Have a ball of string or wool ready. Choose one student to start. They hold the end of the string, give a compliment to someone else, and toss the ball to them. That student holds their part of the string, gives a compliment to another person, and tosses it on. Continue until you’ve created a giant web across the hall.</a:t>
            </a:r>
          </a:p>
          <a:p>
            <a:endParaRPr lang="en-GB" dirty="0"/>
          </a:p>
        </p:txBody>
      </p:sp>
      <p:sp>
        <p:nvSpPr>
          <p:cNvPr id="4" name="Slide Number Placeholder 3"/>
          <p:cNvSpPr>
            <a:spLocks noGrp="1"/>
          </p:cNvSpPr>
          <p:nvPr>
            <p:ph type="sldNum" sz="quarter" idx="5"/>
          </p:nvPr>
        </p:nvSpPr>
        <p:spPr/>
        <p:txBody>
          <a:bodyPr/>
          <a:lstStyle/>
          <a:p>
            <a:fld id="{4149DB0C-D11F-4E47-A932-6DB6C032042D}" type="slidenum">
              <a:rPr lang="en-GB" smtClean="0"/>
              <a:t>15</a:t>
            </a:fld>
            <a:endParaRPr lang="en-GB"/>
          </a:p>
        </p:txBody>
      </p:sp>
    </p:spTree>
    <p:extLst>
      <p:ext uri="{BB962C8B-B14F-4D97-AF65-F5344CB8AC3E}">
        <p14:creationId xmlns:p14="http://schemas.microsoft.com/office/powerpoint/2010/main" val="53502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https://youtu.be/IZpDoqPaItM Beautiful by Christina Aguilera</a:t>
            </a:r>
          </a:p>
          <a:p>
            <a:endParaRPr lang="en-GB" dirty="0"/>
          </a:p>
        </p:txBody>
      </p:sp>
      <p:sp>
        <p:nvSpPr>
          <p:cNvPr id="4" name="Slide Number Placeholder 3"/>
          <p:cNvSpPr>
            <a:spLocks noGrp="1"/>
          </p:cNvSpPr>
          <p:nvPr>
            <p:ph type="sldNum" sz="quarter" idx="5"/>
          </p:nvPr>
        </p:nvSpPr>
        <p:spPr/>
        <p:txBody>
          <a:bodyPr/>
          <a:lstStyle/>
          <a:p>
            <a:fld id="{4149DB0C-D11F-4E47-A932-6DB6C032042D}" type="slidenum">
              <a:rPr lang="en-GB" smtClean="0"/>
              <a:t>16</a:t>
            </a:fld>
            <a:endParaRPr lang="en-GB"/>
          </a:p>
        </p:txBody>
      </p:sp>
    </p:spTree>
    <p:extLst>
      <p:ext uri="{BB962C8B-B14F-4D97-AF65-F5344CB8AC3E}">
        <p14:creationId xmlns:p14="http://schemas.microsoft.com/office/powerpoint/2010/main" val="194487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917" y="274320"/>
            <a:ext cx="10978515"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917" y="1577340"/>
            <a:ext cx="10978515"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4/15/2026</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249199" y="360000"/>
            <a:ext cx="1584000" cy="1559357"/>
          </a:xfrm>
          <a:prstGeom prst="rect">
            <a:avLst/>
          </a:prstGeom>
        </p:spPr>
      </p:pic>
      <p:pic>
        <p:nvPicPr>
          <p:cNvPr id="3" name="object 3"/>
          <p:cNvPicPr/>
          <p:nvPr/>
        </p:nvPicPr>
        <p:blipFill>
          <a:blip r:embed="rId3" cstate="print"/>
          <a:stretch>
            <a:fillRect/>
          </a:stretch>
        </p:blipFill>
        <p:spPr>
          <a:xfrm>
            <a:off x="2891859" y="360001"/>
            <a:ext cx="6408283" cy="6402780"/>
          </a:xfrm>
          <a:prstGeom prst="rect">
            <a:avLst/>
          </a:prstGeom>
        </p:spPr>
      </p:pic>
      <p:pic>
        <p:nvPicPr>
          <p:cNvPr id="5" name="object 5"/>
          <p:cNvPicPr/>
          <p:nvPr/>
        </p:nvPicPr>
        <p:blipFill>
          <a:blip r:embed="rId4" cstate="print"/>
          <a:stretch>
            <a:fillRect/>
          </a:stretch>
        </p:blipFill>
        <p:spPr>
          <a:xfrm>
            <a:off x="2727344" y="2868160"/>
            <a:ext cx="6737311" cy="309892"/>
          </a:xfrm>
          <a:prstGeom prst="rect">
            <a:avLst/>
          </a:prstGeom>
        </p:spPr>
      </p:pic>
      <p:sp>
        <p:nvSpPr>
          <p:cNvPr id="6" name="object 6"/>
          <p:cNvSpPr txBox="1"/>
          <p:nvPr/>
        </p:nvSpPr>
        <p:spPr>
          <a:xfrm>
            <a:off x="10469427" y="821673"/>
            <a:ext cx="1076325" cy="894080"/>
          </a:xfrm>
          <a:prstGeom prst="rect">
            <a:avLst/>
          </a:prstGeom>
        </p:spPr>
        <p:txBody>
          <a:bodyPr vert="horz" wrap="square" lIns="0" tIns="12700" rIns="0" bIns="0" rtlCol="0">
            <a:spAutoFit/>
          </a:bodyPr>
          <a:lstStyle/>
          <a:p>
            <a:pPr algn="ctr">
              <a:lnSpc>
                <a:spcPct val="100000"/>
              </a:lnSpc>
              <a:spcBef>
                <a:spcPts val="100"/>
              </a:spcBef>
            </a:pPr>
            <a:r>
              <a:rPr sz="1900" b="1" dirty="0">
                <a:solidFill>
                  <a:srgbClr val="FFFFFF"/>
                </a:solidFill>
                <a:latin typeface="Arial"/>
                <a:cs typeface="Arial"/>
              </a:rPr>
              <a:t>RSE </a:t>
            </a:r>
            <a:r>
              <a:rPr sz="1900" b="1" spc="-25" dirty="0">
                <a:solidFill>
                  <a:srgbClr val="FFFFFF"/>
                </a:solidFill>
                <a:latin typeface="Arial"/>
                <a:cs typeface="Arial"/>
              </a:rPr>
              <a:t>DAY</a:t>
            </a:r>
            <a:endParaRPr sz="1900">
              <a:latin typeface="Arial"/>
              <a:cs typeface="Arial"/>
            </a:endParaRPr>
          </a:p>
          <a:p>
            <a:pPr algn="ctr">
              <a:lnSpc>
                <a:spcPct val="100000"/>
              </a:lnSpc>
            </a:pPr>
            <a:r>
              <a:rPr sz="1900" b="1" dirty="0">
                <a:solidFill>
                  <a:srgbClr val="FFFFFF"/>
                </a:solidFill>
                <a:latin typeface="Arial"/>
                <a:cs typeface="Arial"/>
              </a:rPr>
              <a:t>25</a:t>
            </a:r>
            <a:r>
              <a:rPr sz="1900" b="1" spc="-30" dirty="0">
                <a:solidFill>
                  <a:srgbClr val="FFFFFF"/>
                </a:solidFill>
                <a:latin typeface="Arial"/>
                <a:cs typeface="Arial"/>
              </a:rPr>
              <a:t> </a:t>
            </a:r>
            <a:r>
              <a:rPr sz="1900" b="1" spc="-20" dirty="0">
                <a:solidFill>
                  <a:srgbClr val="FFFFFF"/>
                </a:solidFill>
                <a:latin typeface="Arial"/>
                <a:cs typeface="Arial"/>
              </a:rPr>
              <a:t>June</a:t>
            </a:r>
            <a:endParaRPr sz="1900">
              <a:latin typeface="Arial"/>
              <a:cs typeface="Arial"/>
            </a:endParaRPr>
          </a:p>
          <a:p>
            <a:pPr algn="ctr">
              <a:lnSpc>
                <a:spcPct val="100000"/>
              </a:lnSpc>
            </a:pPr>
            <a:r>
              <a:rPr sz="1900" b="1" spc="-20" dirty="0">
                <a:solidFill>
                  <a:srgbClr val="FFFFFF"/>
                </a:solidFill>
                <a:latin typeface="Arial"/>
                <a:cs typeface="Arial"/>
              </a:rPr>
              <a:t>2026</a:t>
            </a:r>
            <a:endParaRPr sz="1900">
              <a:latin typeface="Arial"/>
              <a:cs typeface="Arial"/>
            </a:endParaRPr>
          </a:p>
        </p:txBody>
      </p:sp>
      <p:sp>
        <p:nvSpPr>
          <p:cNvPr id="10" name="TextBox 9">
            <a:extLst>
              <a:ext uri="{FF2B5EF4-FFF2-40B4-BE49-F238E27FC236}">
                <a16:creationId xmlns:a16="http://schemas.microsoft.com/office/drawing/2014/main" id="{D6520FE3-C299-39E0-BD96-D2306A219FED}"/>
              </a:ext>
            </a:extLst>
          </p:cNvPr>
          <p:cNvSpPr txBox="1"/>
          <p:nvPr/>
        </p:nvSpPr>
        <p:spPr>
          <a:xfrm>
            <a:off x="753597" y="3679949"/>
            <a:ext cx="10684803" cy="1200329"/>
          </a:xfrm>
          <a:prstGeom prst="rect">
            <a:avLst/>
          </a:prstGeom>
          <a:noFill/>
        </p:spPr>
        <p:txBody>
          <a:bodyPr wrap="square" rtlCol="0">
            <a:spAutoFit/>
          </a:bodyPr>
          <a:lstStyle/>
          <a:p>
            <a:pPr algn="ctr"/>
            <a:r>
              <a:rPr lang="en-GB" sz="7200" b="1" dirty="0">
                <a:solidFill>
                  <a:srgbClr val="800080"/>
                </a:solidFill>
                <a:latin typeface="+mn-lt"/>
              </a:rPr>
              <a:t>Secondary Assembly 2026</a:t>
            </a:r>
          </a:p>
        </p:txBody>
      </p:sp>
      <p:pic>
        <p:nvPicPr>
          <p:cNvPr id="12" name="Picture 11">
            <a:extLst>
              <a:ext uri="{FF2B5EF4-FFF2-40B4-BE49-F238E27FC236}">
                <a16:creationId xmlns:a16="http://schemas.microsoft.com/office/drawing/2014/main" id="{EA0ECB07-BADC-905E-29D8-9C1771B95C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801" y="360000"/>
            <a:ext cx="4038600" cy="1119373"/>
          </a:xfrm>
          <a:prstGeom prst="rect">
            <a:avLst/>
          </a:prstGeom>
        </p:spPr>
      </p:pic>
      <p:sp>
        <p:nvSpPr>
          <p:cNvPr id="4" name="TextBox 3">
            <a:extLst>
              <a:ext uri="{FF2B5EF4-FFF2-40B4-BE49-F238E27FC236}">
                <a16:creationId xmlns:a16="http://schemas.microsoft.com/office/drawing/2014/main" id="{1D58673B-1EDF-EA49-1205-A397476BC198}"/>
              </a:ext>
            </a:extLst>
          </p:cNvPr>
          <p:cNvSpPr txBox="1"/>
          <p:nvPr/>
        </p:nvSpPr>
        <p:spPr>
          <a:xfrm>
            <a:off x="4229097" y="3178051"/>
            <a:ext cx="3733801" cy="584775"/>
          </a:xfrm>
          <a:prstGeom prst="rect">
            <a:avLst/>
          </a:prstGeom>
          <a:noFill/>
        </p:spPr>
        <p:txBody>
          <a:bodyPr wrap="square" rtlCol="0">
            <a:spAutoFit/>
          </a:bodyPr>
          <a:lstStyle/>
          <a:p>
            <a:pPr algn="ctr"/>
            <a:r>
              <a:rPr lang="en-GB" sz="3200" b="1" dirty="0">
                <a:solidFill>
                  <a:srgbClr val="800080"/>
                </a:solidFill>
                <a:latin typeface="+mn-lt"/>
              </a:rPr>
              <a:t>It Begins with 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group of people standing hugging themselves">
            <a:extLst>
              <a:ext uri="{FF2B5EF4-FFF2-40B4-BE49-F238E27FC236}">
                <a16:creationId xmlns:a16="http://schemas.microsoft.com/office/drawing/2014/main" id="{DA76F8A0-AEC2-0F45-9FFF-6731D88085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2" y="0"/>
            <a:ext cx="12192000" cy="6858000"/>
          </a:xfrm>
          <a:prstGeom prst="rect">
            <a:avLst/>
          </a:prstGeom>
        </p:spPr>
      </p:pic>
      <p:sp>
        <p:nvSpPr>
          <p:cNvPr id="5" name="Title 4">
            <a:extLst>
              <a:ext uri="{FF2B5EF4-FFF2-40B4-BE49-F238E27FC236}">
                <a16:creationId xmlns:a16="http://schemas.microsoft.com/office/drawing/2014/main" id="{B31022FE-555B-536A-8077-0FDC29A76445}"/>
              </a:ext>
            </a:extLst>
          </p:cNvPr>
          <p:cNvSpPr>
            <a:spLocks noGrp="1"/>
          </p:cNvSpPr>
          <p:nvPr>
            <p:ph type="title"/>
          </p:nvPr>
        </p:nvSpPr>
        <p:spPr>
          <a:xfrm>
            <a:off x="609917" y="274320"/>
            <a:ext cx="10978515" cy="1600438"/>
          </a:xfrm>
        </p:spPr>
        <p:txBody>
          <a:bodyPr/>
          <a:lstStyle/>
          <a:p>
            <a:pPr marL="0" marR="0" lvl="0" indent="0" algn="ctr" defTabSz="914400" eaLnBrk="1" fontAlgn="auto" latinLnBrk="0" hangingPunct="1">
              <a:lnSpc>
                <a:spcPct val="100000"/>
              </a:lnSpc>
              <a:spcBef>
                <a:spcPts val="0"/>
              </a:spcBef>
              <a:spcAft>
                <a:spcPts val="0"/>
              </a:spcAft>
              <a:tabLst/>
              <a:defRPr/>
            </a:pPr>
            <a:r>
              <a:rPr lang="en-US" sz="5200" b="1" dirty="0">
                <a:solidFill>
                  <a:srgbClr val="800080"/>
                </a:solidFill>
              </a:rPr>
              <a:t>Inspiring figures who never let setbacks define them</a:t>
            </a:r>
            <a:endParaRPr lang="en-GB" sz="5200" dirty="0"/>
          </a:p>
        </p:txBody>
      </p:sp>
      <p:sp>
        <p:nvSpPr>
          <p:cNvPr id="2" name="TextBox 1">
            <a:extLst>
              <a:ext uri="{FF2B5EF4-FFF2-40B4-BE49-F238E27FC236}">
                <a16:creationId xmlns:a16="http://schemas.microsoft.com/office/drawing/2014/main" id="{55BA2B8C-1958-30CB-BDAF-339E289FBB8D}"/>
              </a:ext>
            </a:extLst>
          </p:cNvPr>
          <p:cNvSpPr txBox="1"/>
          <p:nvPr/>
        </p:nvSpPr>
        <p:spPr>
          <a:xfrm>
            <a:off x="304800" y="2141163"/>
            <a:ext cx="11582400" cy="4031873"/>
          </a:xfrm>
          <a:prstGeom prst="rect">
            <a:avLst/>
          </a:prstGeom>
          <a:noFill/>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kumimoji="0" lang="en-GB" sz="3200" b="0" i="0" u="none" strike="noStrike" kern="0" cap="none" spc="0" normalizeH="0" baseline="0" noProof="0" dirty="0">
                <a:ln>
                  <a:noFill/>
                </a:ln>
                <a:solidFill>
                  <a:srgbClr val="0070C0"/>
                </a:solidFill>
                <a:effectLst/>
                <a:uLnTx/>
                <a:uFillTx/>
                <a:latin typeface="Calibri"/>
                <a:ea typeface="+mn-ea"/>
                <a:cs typeface="+mn-cs"/>
              </a:rPr>
              <a:t>This person was bullied throughout her entire time in school which affected </a:t>
            </a:r>
            <a:r>
              <a:rPr lang="en-GB" sz="3200" dirty="0">
                <a:solidFill>
                  <a:srgbClr val="0070C0"/>
                </a:solidFill>
                <a:latin typeface="Calibri"/>
                <a:ea typeface="+mn-ea"/>
                <a:cs typeface="+mn-cs"/>
              </a:rPr>
              <a:t>them </a:t>
            </a:r>
            <a:r>
              <a:rPr kumimoji="0" lang="en-GB" sz="3200" b="0" i="0" u="none" strike="noStrike" kern="0" cap="none" spc="0" normalizeH="0" baseline="0" noProof="0" dirty="0">
                <a:ln>
                  <a:noFill/>
                </a:ln>
                <a:solidFill>
                  <a:srgbClr val="0070C0"/>
                </a:solidFill>
                <a:effectLst/>
                <a:uLnTx/>
                <a:uFillTx/>
                <a:latin typeface="Calibri"/>
                <a:ea typeface="+mn-ea"/>
                <a:cs typeface="+mn-cs"/>
              </a:rPr>
              <a:t>deeply. Past struggles allowed the singer to draw from these experiences to portray the shy and insecure character Ally in </a:t>
            </a:r>
            <a:r>
              <a:rPr kumimoji="0" lang="en-GB" sz="3200" b="0" i="1" u="none" strike="noStrike" kern="0" cap="none" spc="0" normalizeH="0" baseline="0" noProof="0" dirty="0">
                <a:ln>
                  <a:noFill/>
                </a:ln>
                <a:solidFill>
                  <a:srgbClr val="0070C0"/>
                </a:solidFill>
                <a:effectLst/>
                <a:uLnTx/>
                <a:uFillTx/>
                <a:latin typeface="Calibri"/>
                <a:ea typeface="+mn-ea"/>
                <a:cs typeface="+mn-cs"/>
              </a:rPr>
              <a:t>A Star is Born.</a:t>
            </a:r>
          </a:p>
          <a:p>
            <a:pPr marR="0" lvl="0" algn="ctr" defTabSz="914400" eaLnBrk="1" fontAlgn="auto" latinLnBrk="0" hangingPunct="1">
              <a:lnSpc>
                <a:spcPct val="100000"/>
              </a:lnSpc>
              <a:spcBef>
                <a:spcPts val="0"/>
              </a:spcBef>
              <a:spcAft>
                <a:spcPts val="0"/>
              </a:spcAft>
              <a:buClrTx/>
              <a:buSzTx/>
              <a:tabLst/>
              <a:defRPr/>
            </a:pPr>
            <a:endParaRPr kumimoji="0" lang="en-GB" sz="3200" b="0" i="1" u="none" strike="noStrike" kern="0" cap="none" spc="0" normalizeH="0" baseline="0" noProof="0" dirty="0">
              <a:ln>
                <a:noFill/>
              </a:ln>
              <a:solidFill>
                <a:srgbClr val="0070C0"/>
              </a:solidFill>
              <a:effectLst/>
              <a:uLnTx/>
              <a:uFillTx/>
              <a:latin typeface="Calibri"/>
              <a:ea typeface="+mn-ea"/>
              <a:cs typeface="+mn-cs"/>
            </a:endParaRPr>
          </a:p>
          <a:p>
            <a:pPr marR="0" lvl="0" algn="ctr" defTabSz="914400" eaLnBrk="1" fontAlgn="auto" latinLnBrk="0" hangingPunct="1">
              <a:lnSpc>
                <a:spcPct val="100000"/>
              </a:lnSpc>
              <a:spcBef>
                <a:spcPts val="0"/>
              </a:spcBef>
              <a:spcAft>
                <a:spcPts val="0"/>
              </a:spcAft>
              <a:buClrTx/>
              <a:buSzTx/>
              <a:tabLst/>
              <a:defRPr/>
            </a:pPr>
            <a:r>
              <a:rPr kumimoji="0" lang="en-GB" sz="3200" b="0" u="none" strike="noStrike" kern="0" cap="none" spc="0" normalizeH="0" baseline="0" noProof="0" dirty="0">
                <a:ln>
                  <a:noFill/>
                </a:ln>
                <a:solidFill>
                  <a:srgbClr val="0070C0"/>
                </a:solidFill>
                <a:effectLst/>
                <a:uLnTx/>
                <a:uFillTx/>
                <a:latin typeface="Calibri"/>
                <a:ea typeface="+mn-ea"/>
                <a:cs typeface="+mn-cs"/>
              </a:rPr>
              <a:t>They now use their fame to spread messages of empowerment and self-acceptance, advocating for kindness and bravery in the fight against bullying. </a:t>
            </a:r>
          </a:p>
        </p:txBody>
      </p:sp>
      <p:sp>
        <p:nvSpPr>
          <p:cNvPr id="7" name="Text Placeholder 6">
            <a:extLst>
              <a:ext uri="{FF2B5EF4-FFF2-40B4-BE49-F238E27FC236}">
                <a16:creationId xmlns:a16="http://schemas.microsoft.com/office/drawing/2014/main" id="{96D8DB48-F5C5-7CA2-234B-FBB8867D02C0}"/>
              </a:ext>
            </a:extLst>
          </p:cNvPr>
          <p:cNvSpPr>
            <a:spLocks noGrp="1"/>
          </p:cNvSpPr>
          <p:nvPr>
            <p:ph type="body" idx="1"/>
          </p:nvPr>
        </p:nvSpPr>
        <p:spPr>
          <a:xfrm>
            <a:off x="609917" y="1577340"/>
            <a:ext cx="10978515" cy="276999"/>
          </a:xfrm>
        </p:spPr>
        <p:txBody>
          <a:bodyPr/>
          <a:lstStyle/>
          <a:p>
            <a:r>
              <a:rPr lang="en-GB" dirty="0"/>
              <a:t> </a:t>
            </a:r>
          </a:p>
        </p:txBody>
      </p:sp>
    </p:spTree>
    <p:extLst>
      <p:ext uri="{BB962C8B-B14F-4D97-AF65-F5344CB8AC3E}">
        <p14:creationId xmlns:p14="http://schemas.microsoft.com/office/powerpoint/2010/main" val="391644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2981FF7-1BC5-6665-493C-FCBB725FED10}"/>
              </a:ext>
            </a:extLst>
          </p:cNvPr>
          <p:cNvSpPr txBox="1">
            <a:spLocks/>
          </p:cNvSpPr>
          <p:nvPr/>
        </p:nvSpPr>
        <p:spPr>
          <a:xfrm>
            <a:off x="609917" y="274320"/>
            <a:ext cx="10978515" cy="800219"/>
          </a:xfrm>
          <a:prstGeom prst="rect">
            <a:avLst/>
          </a:prstGeom>
        </p:spPr>
        <p:txBody>
          <a:bodyPr/>
          <a:lstStyle>
            <a:lvl1pPr>
              <a:defRPr>
                <a:latin typeface="+mj-lt"/>
                <a:ea typeface="+mj-ea"/>
                <a:cs typeface="+mj-cs"/>
              </a:defRPr>
            </a:lvl1pPr>
          </a:lstStyle>
          <a:p>
            <a:pPr algn="ctr">
              <a:defRPr/>
            </a:pPr>
            <a:r>
              <a:rPr lang="en-US" sz="5200" b="1">
                <a:solidFill>
                  <a:srgbClr val="800080"/>
                </a:solidFill>
              </a:rPr>
              <a:t>Lady Gaga – singer/performance artist</a:t>
            </a:r>
            <a:endParaRPr lang="en-GB" sz="5200" dirty="0"/>
          </a:p>
        </p:txBody>
      </p:sp>
      <p:pic>
        <p:nvPicPr>
          <p:cNvPr id="3" name="Picture 2">
            <a:extLst>
              <a:ext uri="{FF2B5EF4-FFF2-40B4-BE49-F238E27FC236}">
                <a16:creationId xmlns:a16="http://schemas.microsoft.com/office/drawing/2014/main" id="{AE0CF582-B6E7-F374-334F-E10B7B107B4C}"/>
              </a:ext>
            </a:extLst>
          </p:cNvPr>
          <p:cNvPicPr>
            <a:picLocks noChangeAspect="1"/>
          </p:cNvPicPr>
          <p:nvPr/>
        </p:nvPicPr>
        <p:blipFill>
          <a:blip r:embed="rId2"/>
          <a:stretch>
            <a:fillRect/>
          </a:stretch>
        </p:blipFill>
        <p:spPr>
          <a:xfrm>
            <a:off x="3886200" y="1166596"/>
            <a:ext cx="4010025" cy="5359934"/>
          </a:xfrm>
          <a:prstGeom prst="rect">
            <a:avLst/>
          </a:prstGeom>
        </p:spPr>
      </p:pic>
    </p:spTree>
    <p:extLst>
      <p:ext uri="{BB962C8B-B14F-4D97-AF65-F5344CB8AC3E}">
        <p14:creationId xmlns:p14="http://schemas.microsoft.com/office/powerpoint/2010/main" val="1270600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group of people standing hugging themselves">
            <a:extLst>
              <a:ext uri="{FF2B5EF4-FFF2-40B4-BE49-F238E27FC236}">
                <a16:creationId xmlns:a16="http://schemas.microsoft.com/office/drawing/2014/main" id="{DA76F8A0-AEC2-0F45-9FFF-6731D88085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2" y="0"/>
            <a:ext cx="12192000" cy="6858000"/>
          </a:xfrm>
          <a:prstGeom prst="rect">
            <a:avLst/>
          </a:prstGeom>
        </p:spPr>
      </p:pic>
      <p:sp>
        <p:nvSpPr>
          <p:cNvPr id="5" name="Title 4">
            <a:extLst>
              <a:ext uri="{FF2B5EF4-FFF2-40B4-BE49-F238E27FC236}">
                <a16:creationId xmlns:a16="http://schemas.microsoft.com/office/drawing/2014/main" id="{B31022FE-555B-536A-8077-0FDC29A76445}"/>
              </a:ext>
            </a:extLst>
          </p:cNvPr>
          <p:cNvSpPr>
            <a:spLocks noGrp="1"/>
          </p:cNvSpPr>
          <p:nvPr>
            <p:ph type="title"/>
          </p:nvPr>
        </p:nvSpPr>
        <p:spPr>
          <a:xfrm>
            <a:off x="609917" y="274320"/>
            <a:ext cx="10978515" cy="1600438"/>
          </a:xfrm>
        </p:spPr>
        <p:txBody>
          <a:bodyPr/>
          <a:lstStyle/>
          <a:p>
            <a:pPr marL="0" marR="0" lvl="0" indent="0" algn="ctr" defTabSz="914400" eaLnBrk="1" fontAlgn="auto" latinLnBrk="0" hangingPunct="1">
              <a:lnSpc>
                <a:spcPct val="100000"/>
              </a:lnSpc>
              <a:spcBef>
                <a:spcPts val="0"/>
              </a:spcBef>
              <a:spcAft>
                <a:spcPts val="0"/>
              </a:spcAft>
              <a:tabLst/>
              <a:defRPr/>
            </a:pPr>
            <a:r>
              <a:rPr lang="en-US" sz="5200" b="1" dirty="0">
                <a:solidFill>
                  <a:srgbClr val="800080"/>
                </a:solidFill>
              </a:rPr>
              <a:t>And a reminder to never give up on your dreams…</a:t>
            </a:r>
            <a:endParaRPr lang="en-GB" sz="5200" dirty="0"/>
          </a:p>
        </p:txBody>
      </p:sp>
      <p:sp>
        <p:nvSpPr>
          <p:cNvPr id="2" name="TextBox 1">
            <a:extLst>
              <a:ext uri="{FF2B5EF4-FFF2-40B4-BE49-F238E27FC236}">
                <a16:creationId xmlns:a16="http://schemas.microsoft.com/office/drawing/2014/main" id="{55BA2B8C-1958-30CB-BDAF-339E289FBB8D}"/>
              </a:ext>
            </a:extLst>
          </p:cNvPr>
          <p:cNvSpPr txBox="1"/>
          <p:nvPr/>
        </p:nvSpPr>
        <p:spPr>
          <a:xfrm>
            <a:off x="381000" y="2227332"/>
            <a:ext cx="11430000" cy="4278094"/>
          </a:xfrm>
          <a:prstGeom prst="rect">
            <a:avLst/>
          </a:prstGeom>
          <a:noFill/>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kumimoji="0" lang="en-GB" sz="3400" b="0" i="0" u="none" strike="noStrike" kern="0" cap="none" spc="0" normalizeH="0" baseline="0" noProof="0" dirty="0">
                <a:ln>
                  <a:noFill/>
                </a:ln>
                <a:solidFill>
                  <a:srgbClr val="0070C0"/>
                </a:solidFill>
                <a:effectLst/>
                <a:uLnTx/>
                <a:uFillTx/>
                <a:latin typeface="Calibri"/>
                <a:ea typeface="+mn-ea"/>
                <a:cs typeface="+mn-cs"/>
              </a:rPr>
              <a:t>After a difficult childhood and losing his dad at age 7, this person had several jobs, including being an insurance salesman and petrol station attendant. Aged 65 they finally opened their first café, using money from state benefits, after previously being rejected from 1000 restaurants. By his death, they had made $3.5 million and set up a pioneering fast-food franchise.</a:t>
            </a:r>
          </a:p>
          <a:p>
            <a:pPr marR="0" lvl="0" algn="ctr" defTabSz="914400" eaLnBrk="1" fontAlgn="auto" latinLnBrk="0" hangingPunct="1">
              <a:lnSpc>
                <a:spcPct val="100000"/>
              </a:lnSpc>
              <a:spcBef>
                <a:spcPts val="0"/>
              </a:spcBef>
              <a:spcAft>
                <a:spcPts val="0"/>
              </a:spcAft>
              <a:buClrTx/>
              <a:buSzTx/>
              <a:tabLst/>
              <a:defRPr/>
            </a:pPr>
            <a:endParaRPr lang="en-GB" sz="3400" dirty="0">
              <a:solidFill>
                <a:srgbClr val="0070C0"/>
              </a:solidFill>
              <a:latin typeface="Calibri"/>
              <a:ea typeface="+mn-ea"/>
              <a:cs typeface="+mn-cs"/>
            </a:endParaRPr>
          </a:p>
          <a:p>
            <a:pPr marR="0" lvl="0" algn="ctr" defTabSz="914400" eaLnBrk="1" fontAlgn="auto" latinLnBrk="0" hangingPunct="1">
              <a:lnSpc>
                <a:spcPct val="100000"/>
              </a:lnSpc>
              <a:spcBef>
                <a:spcPts val="0"/>
              </a:spcBef>
              <a:spcAft>
                <a:spcPts val="0"/>
              </a:spcAft>
              <a:buClrTx/>
              <a:buSzTx/>
              <a:tabLst/>
              <a:defRPr/>
            </a:pPr>
            <a:r>
              <a:rPr kumimoji="0" lang="en-GB" sz="3400" b="0" i="0" u="none" strike="noStrike" kern="0" cap="none" spc="0" normalizeH="0" baseline="0" noProof="0" dirty="0">
                <a:ln>
                  <a:noFill/>
                </a:ln>
                <a:solidFill>
                  <a:srgbClr val="0070C0"/>
                </a:solidFill>
                <a:effectLst/>
                <a:uLnTx/>
                <a:uFillTx/>
                <a:latin typeface="Calibri"/>
                <a:ea typeface="+mn-ea"/>
                <a:cs typeface="+mn-cs"/>
              </a:rPr>
              <a:t>Can you guess who this is? </a:t>
            </a:r>
          </a:p>
        </p:txBody>
      </p:sp>
      <p:sp>
        <p:nvSpPr>
          <p:cNvPr id="7" name="Text Placeholder 6">
            <a:extLst>
              <a:ext uri="{FF2B5EF4-FFF2-40B4-BE49-F238E27FC236}">
                <a16:creationId xmlns:a16="http://schemas.microsoft.com/office/drawing/2014/main" id="{96D8DB48-F5C5-7CA2-234B-FBB8867D02C0}"/>
              </a:ext>
            </a:extLst>
          </p:cNvPr>
          <p:cNvSpPr>
            <a:spLocks noGrp="1"/>
          </p:cNvSpPr>
          <p:nvPr>
            <p:ph type="body" idx="1"/>
          </p:nvPr>
        </p:nvSpPr>
        <p:spPr>
          <a:xfrm>
            <a:off x="609917" y="1577340"/>
            <a:ext cx="10978515" cy="276999"/>
          </a:xfrm>
        </p:spPr>
        <p:txBody>
          <a:bodyPr/>
          <a:lstStyle/>
          <a:p>
            <a:r>
              <a:rPr lang="en-GB" dirty="0"/>
              <a:t> </a:t>
            </a:r>
          </a:p>
        </p:txBody>
      </p:sp>
    </p:spTree>
    <p:extLst>
      <p:ext uri="{BB962C8B-B14F-4D97-AF65-F5344CB8AC3E}">
        <p14:creationId xmlns:p14="http://schemas.microsoft.com/office/powerpoint/2010/main" val="107103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57DCCE08-F412-EDB7-1964-D8CD69B790EC}"/>
              </a:ext>
            </a:extLst>
          </p:cNvPr>
          <p:cNvSpPr txBox="1">
            <a:spLocks/>
          </p:cNvSpPr>
          <p:nvPr/>
        </p:nvSpPr>
        <p:spPr>
          <a:xfrm>
            <a:off x="609917" y="274320"/>
            <a:ext cx="10978515" cy="800219"/>
          </a:xfrm>
          <a:prstGeom prst="rect">
            <a:avLst/>
          </a:prstGeom>
        </p:spPr>
        <p:txBody>
          <a:bodyPr/>
          <a:lstStyle>
            <a:lvl1pPr>
              <a:defRPr>
                <a:latin typeface="+mj-lt"/>
                <a:ea typeface="+mj-ea"/>
                <a:cs typeface="+mj-cs"/>
              </a:defRPr>
            </a:lvl1pPr>
          </a:lstStyle>
          <a:p>
            <a:pPr algn="ctr">
              <a:defRPr/>
            </a:pPr>
            <a:r>
              <a:rPr lang="en-GB" sz="5200">
                <a:solidFill>
                  <a:srgbClr val="800080"/>
                </a:solidFill>
              </a:rPr>
              <a:t>Colonel Sanders - KFC</a:t>
            </a:r>
            <a:endParaRPr lang="en-GB" sz="5200" dirty="0">
              <a:solidFill>
                <a:srgbClr val="800080"/>
              </a:solidFill>
            </a:endParaRPr>
          </a:p>
        </p:txBody>
      </p:sp>
      <p:pic>
        <p:nvPicPr>
          <p:cNvPr id="3" name="Picture 2">
            <a:extLst>
              <a:ext uri="{FF2B5EF4-FFF2-40B4-BE49-F238E27FC236}">
                <a16:creationId xmlns:a16="http://schemas.microsoft.com/office/drawing/2014/main" id="{35FE2CEF-1801-809F-D593-65C0D2134C0B}"/>
              </a:ext>
            </a:extLst>
          </p:cNvPr>
          <p:cNvPicPr>
            <a:picLocks noChangeAspect="1"/>
          </p:cNvPicPr>
          <p:nvPr/>
        </p:nvPicPr>
        <p:blipFill>
          <a:blip r:embed="rId2"/>
          <a:stretch>
            <a:fillRect/>
          </a:stretch>
        </p:blipFill>
        <p:spPr>
          <a:xfrm>
            <a:off x="2438400" y="1577340"/>
            <a:ext cx="7772400" cy="4947156"/>
          </a:xfrm>
          <a:prstGeom prst="rect">
            <a:avLst/>
          </a:prstGeom>
        </p:spPr>
      </p:pic>
    </p:spTree>
    <p:extLst>
      <p:ext uri="{BB962C8B-B14F-4D97-AF65-F5344CB8AC3E}">
        <p14:creationId xmlns:p14="http://schemas.microsoft.com/office/powerpoint/2010/main" val="1816994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F9161DA5-36A7-6F9F-2254-F24B6684672F}"/>
              </a:ext>
            </a:extLst>
          </p:cNvPr>
          <p:cNvSpPr txBox="1">
            <a:spLocks/>
          </p:cNvSpPr>
          <p:nvPr/>
        </p:nvSpPr>
        <p:spPr>
          <a:xfrm>
            <a:off x="564649" y="409044"/>
            <a:ext cx="10363199" cy="1354217"/>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GB" sz="5400" b="1" dirty="0">
                <a:solidFill>
                  <a:srgbClr val="7030A0"/>
                </a:solidFill>
              </a:rPr>
              <a:t>What does this saying mean?</a:t>
            </a:r>
          </a:p>
          <a:p>
            <a:endParaRPr lang="en-GB" sz="3400" dirty="0"/>
          </a:p>
        </p:txBody>
      </p:sp>
      <p:pic>
        <p:nvPicPr>
          <p:cNvPr id="3" name="Picture 2">
            <a:extLst>
              <a:ext uri="{FF2B5EF4-FFF2-40B4-BE49-F238E27FC236}">
                <a16:creationId xmlns:a16="http://schemas.microsoft.com/office/drawing/2014/main" id="{F2749CFA-9DC5-CB0F-C260-68A2D5FECD3E}"/>
              </a:ext>
            </a:extLst>
          </p:cNvPr>
          <p:cNvPicPr>
            <a:picLocks noChangeAspect="1"/>
          </p:cNvPicPr>
          <p:nvPr/>
        </p:nvPicPr>
        <p:blipFill>
          <a:blip r:embed="rId2"/>
          <a:srcRect l="10710" t="30708" r="10711" b="30404"/>
          <a:stretch/>
        </p:blipFill>
        <p:spPr>
          <a:xfrm>
            <a:off x="6254267" y="2166510"/>
            <a:ext cx="5644832" cy="4194464"/>
          </a:xfrm>
          <a:prstGeom prst="rect">
            <a:avLst/>
          </a:prstGeom>
        </p:spPr>
      </p:pic>
      <p:sp>
        <p:nvSpPr>
          <p:cNvPr id="4" name="TextBox 3">
            <a:extLst>
              <a:ext uri="{FF2B5EF4-FFF2-40B4-BE49-F238E27FC236}">
                <a16:creationId xmlns:a16="http://schemas.microsoft.com/office/drawing/2014/main" id="{B2EDAA7B-D9B5-2C2F-A467-1E4EEA6850AA}"/>
              </a:ext>
            </a:extLst>
          </p:cNvPr>
          <p:cNvSpPr txBox="1"/>
          <p:nvPr/>
        </p:nvSpPr>
        <p:spPr>
          <a:xfrm>
            <a:off x="273642" y="2286000"/>
            <a:ext cx="5864359" cy="3570208"/>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8064A2"/>
                </a:solidFill>
                <a:effectLst/>
                <a:uLnTx/>
                <a:uFillTx/>
              </a:rPr>
              <a:t>How might having positive self esteem affect the relationships we have with other people?</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3400" b="0" i="0" u="none" strike="noStrike" kern="0" cap="none" spc="0" normalizeH="0" baseline="0" noProof="0" dirty="0">
              <a:ln>
                <a:noFill/>
              </a:ln>
              <a:solidFill>
                <a:sysClr val="windowText" lastClr="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8064A2"/>
                </a:solidFill>
                <a:effectLst/>
                <a:uLnTx/>
                <a:uFillTx/>
              </a:rPr>
              <a:t>How can we help others to grow in confidence?</a:t>
            </a:r>
          </a:p>
        </p:txBody>
      </p:sp>
    </p:spTree>
    <p:extLst>
      <p:ext uri="{BB962C8B-B14F-4D97-AF65-F5344CB8AC3E}">
        <p14:creationId xmlns:p14="http://schemas.microsoft.com/office/powerpoint/2010/main" val="1098076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3A8B6C2-3541-8DCA-CB46-DB1F215825F6}"/>
              </a:ext>
            </a:extLst>
          </p:cNvPr>
          <p:cNvSpPr txBox="1">
            <a:spLocks/>
          </p:cNvSpPr>
          <p:nvPr/>
        </p:nvSpPr>
        <p:spPr>
          <a:xfrm>
            <a:off x="609917" y="274320"/>
            <a:ext cx="10978515" cy="800219"/>
          </a:xfrm>
          <a:prstGeom prst="rect">
            <a:avLst/>
          </a:prstGeom>
        </p:spPr>
        <p:txBody>
          <a:bodyPr/>
          <a:lstStyle>
            <a:lvl1pPr>
              <a:defRPr>
                <a:latin typeface="+mj-lt"/>
                <a:ea typeface="+mj-ea"/>
                <a:cs typeface="+mj-cs"/>
              </a:defRPr>
            </a:lvl1pPr>
          </a:lstStyle>
          <a:p>
            <a:pPr algn="ctr">
              <a:defRPr/>
            </a:pPr>
            <a:r>
              <a:rPr lang="en-US" sz="5200" b="1">
                <a:solidFill>
                  <a:srgbClr val="800080"/>
                </a:solidFill>
              </a:rPr>
              <a:t>Creating a Positive Web of Kindness</a:t>
            </a:r>
            <a:endParaRPr lang="en-GB" sz="5200" dirty="0"/>
          </a:p>
        </p:txBody>
      </p:sp>
      <p:sp>
        <p:nvSpPr>
          <p:cNvPr id="3" name="Text Placeholder 7">
            <a:extLst>
              <a:ext uri="{FF2B5EF4-FFF2-40B4-BE49-F238E27FC236}">
                <a16:creationId xmlns:a16="http://schemas.microsoft.com/office/drawing/2014/main" id="{10B90114-EFCF-D1DA-0C59-E0A7B1BA0FA2}"/>
              </a:ext>
            </a:extLst>
          </p:cNvPr>
          <p:cNvSpPr txBox="1">
            <a:spLocks/>
          </p:cNvSpPr>
          <p:nvPr/>
        </p:nvSpPr>
        <p:spPr>
          <a:xfrm>
            <a:off x="381000" y="1032308"/>
            <a:ext cx="8427720" cy="5878532"/>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en-GB" sz="3600" dirty="0"/>
          </a:p>
          <a:p>
            <a:pPr algn="l"/>
            <a:endParaRPr lang="en-GB" sz="3600" b="1" dirty="0">
              <a:solidFill>
                <a:schemeClr val="accent4"/>
              </a:solidFill>
            </a:endParaRPr>
          </a:p>
          <a:p>
            <a:pPr algn="l"/>
            <a:r>
              <a:rPr lang="en-GB" sz="3600" b="1" dirty="0">
                <a:solidFill>
                  <a:schemeClr val="accent4"/>
                </a:solidFill>
              </a:rPr>
              <a:t>If the ball of string is thrown to you, try to think of a way you can lift someone else up this week. Pass the ball onto someone else. </a:t>
            </a:r>
          </a:p>
          <a:p>
            <a:pPr algn="l"/>
            <a:endParaRPr lang="en-GB" sz="3200" b="1" dirty="0">
              <a:solidFill>
                <a:srgbClr val="0070C0"/>
              </a:solidFill>
            </a:endParaRPr>
          </a:p>
          <a:p>
            <a:pPr algn="l"/>
            <a:r>
              <a:rPr lang="en-GB" sz="3400" dirty="0">
                <a:solidFill>
                  <a:srgbClr val="0070C0"/>
                </a:solidFill>
              </a:rPr>
              <a:t>Every compliment, every kind word and every moment of support connects us. When we lift each other up, we create something strong and beautiful. You are part of that.</a:t>
            </a:r>
          </a:p>
          <a:p>
            <a:endParaRPr lang="en-GB" sz="3400" dirty="0"/>
          </a:p>
        </p:txBody>
      </p:sp>
      <p:pic>
        <p:nvPicPr>
          <p:cNvPr id="4" name="Picture 3">
            <a:extLst>
              <a:ext uri="{FF2B5EF4-FFF2-40B4-BE49-F238E27FC236}">
                <a16:creationId xmlns:a16="http://schemas.microsoft.com/office/drawing/2014/main" id="{CE32B36F-719C-1682-967D-6F6119D6BDEB}"/>
              </a:ext>
            </a:extLst>
          </p:cNvPr>
          <p:cNvPicPr>
            <a:picLocks noChangeAspect="1"/>
          </p:cNvPicPr>
          <p:nvPr/>
        </p:nvPicPr>
        <p:blipFill>
          <a:blip r:embed="rId3"/>
          <a:srcRect l="10711" t="4000" r="18568" b="50000"/>
          <a:stretch/>
        </p:blipFill>
        <p:spPr>
          <a:xfrm>
            <a:off x="8773551" y="2436283"/>
            <a:ext cx="3429000" cy="3154680"/>
          </a:xfrm>
          <a:prstGeom prst="rect">
            <a:avLst/>
          </a:prstGeom>
        </p:spPr>
      </p:pic>
    </p:spTree>
    <p:extLst>
      <p:ext uri="{BB962C8B-B14F-4D97-AF65-F5344CB8AC3E}">
        <p14:creationId xmlns:p14="http://schemas.microsoft.com/office/powerpoint/2010/main" val="369519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8E15483-7F2A-10C4-CD4D-DDCE04878C2E}"/>
              </a:ext>
            </a:extLst>
          </p:cNvPr>
          <p:cNvSpPr txBox="1">
            <a:spLocks/>
          </p:cNvSpPr>
          <p:nvPr/>
        </p:nvSpPr>
        <p:spPr>
          <a:xfrm>
            <a:off x="609917" y="274320"/>
            <a:ext cx="10978515" cy="1200329"/>
          </a:xfrm>
          <a:prstGeom prst="rect">
            <a:avLst/>
          </a:prstGeom>
        </p:spPr>
        <p:txBody>
          <a:bodyPr/>
          <a:lstStyle>
            <a:lvl1pPr>
              <a:defRPr>
                <a:latin typeface="+mj-lt"/>
                <a:ea typeface="+mj-ea"/>
                <a:cs typeface="+mj-cs"/>
              </a:defRPr>
            </a:lvl1pPr>
          </a:lstStyle>
          <a:p>
            <a:pPr algn="ctr">
              <a:defRPr/>
            </a:pPr>
            <a:r>
              <a:rPr lang="en-US" sz="6000" b="1">
                <a:solidFill>
                  <a:srgbClr val="800080"/>
                </a:solidFill>
              </a:rPr>
              <a:t>Three people Reflection</a:t>
            </a:r>
            <a:br>
              <a:rPr lang="en-US" sz="6000" b="1">
                <a:solidFill>
                  <a:srgbClr val="800080"/>
                </a:solidFill>
              </a:rPr>
            </a:br>
            <a:endParaRPr lang="en-GB" dirty="0"/>
          </a:p>
        </p:txBody>
      </p:sp>
      <p:sp>
        <p:nvSpPr>
          <p:cNvPr id="3" name="Text Placeholder 7">
            <a:extLst>
              <a:ext uri="{FF2B5EF4-FFF2-40B4-BE49-F238E27FC236}">
                <a16:creationId xmlns:a16="http://schemas.microsoft.com/office/drawing/2014/main" id="{DC1716A5-C350-71E2-20CB-3DCA348297BF}"/>
              </a:ext>
            </a:extLst>
          </p:cNvPr>
          <p:cNvSpPr txBox="1">
            <a:spLocks/>
          </p:cNvSpPr>
          <p:nvPr/>
        </p:nvSpPr>
        <p:spPr>
          <a:xfrm>
            <a:off x="533400" y="2131304"/>
            <a:ext cx="11353800" cy="6740307"/>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GB" sz="4800" dirty="0">
                <a:solidFill>
                  <a:schemeClr val="accent1"/>
                </a:solidFill>
              </a:rPr>
              <a:t>Listen to the song and try to think of:</a:t>
            </a:r>
          </a:p>
          <a:p>
            <a:pPr algn="ctr"/>
            <a:endParaRPr lang="en-GB" sz="3600" dirty="0"/>
          </a:p>
          <a:p>
            <a:pPr>
              <a:buFont typeface="Arial" panose="020B0604020202020204" pitchFamily="34" charset="0"/>
              <a:buChar char="•"/>
            </a:pPr>
            <a:r>
              <a:rPr lang="en-GB" sz="3600" b="1" dirty="0">
                <a:solidFill>
                  <a:schemeClr val="accent4"/>
                </a:solidFill>
                <a:effectLst/>
              </a:rPr>
              <a:t>One person who makes you feel good about yourself</a:t>
            </a:r>
          </a:p>
          <a:p>
            <a:endParaRPr lang="en-GB" sz="3600" b="1" dirty="0">
              <a:solidFill>
                <a:schemeClr val="accent4"/>
              </a:solidFill>
            </a:endParaRPr>
          </a:p>
          <a:p>
            <a:pPr>
              <a:buFont typeface="Arial" panose="020B0604020202020204" pitchFamily="34" charset="0"/>
              <a:buChar char="•"/>
            </a:pPr>
            <a:r>
              <a:rPr lang="en-GB" sz="3600" b="1" dirty="0">
                <a:solidFill>
                  <a:schemeClr val="accent4"/>
                </a:solidFill>
                <a:effectLst/>
              </a:rPr>
              <a:t>One </a:t>
            </a:r>
            <a:r>
              <a:rPr lang="en-GB" sz="3600" b="1" dirty="0">
                <a:solidFill>
                  <a:schemeClr val="accent4"/>
                </a:solidFill>
              </a:rPr>
              <a:t>person you can ask for help when needed</a:t>
            </a:r>
            <a:endParaRPr lang="en-GB" sz="3600" b="1" dirty="0">
              <a:solidFill>
                <a:schemeClr val="accent4"/>
              </a:solidFill>
              <a:effectLst/>
            </a:endParaRPr>
          </a:p>
          <a:p>
            <a:pPr>
              <a:buFont typeface="Arial" panose="020B0604020202020204" pitchFamily="34" charset="0"/>
              <a:buChar char="•"/>
            </a:pPr>
            <a:endParaRPr lang="en-GB" sz="3600" b="1" dirty="0">
              <a:solidFill>
                <a:schemeClr val="accent4"/>
              </a:solidFill>
            </a:endParaRPr>
          </a:p>
          <a:p>
            <a:pPr>
              <a:buFont typeface="Arial" panose="020B0604020202020204" pitchFamily="34" charset="0"/>
              <a:buChar char="•"/>
            </a:pPr>
            <a:r>
              <a:rPr lang="en-GB" sz="3600" b="1" dirty="0">
                <a:solidFill>
                  <a:schemeClr val="accent4"/>
                </a:solidFill>
                <a:effectLst/>
              </a:rPr>
              <a:t>One person </a:t>
            </a:r>
            <a:r>
              <a:rPr lang="en-GB" sz="3600" b="1" dirty="0">
                <a:solidFill>
                  <a:schemeClr val="accent4"/>
                </a:solidFill>
              </a:rPr>
              <a:t>you </a:t>
            </a:r>
            <a:r>
              <a:rPr lang="en-GB" sz="3600" b="1" dirty="0">
                <a:solidFill>
                  <a:schemeClr val="accent4"/>
                </a:solidFill>
                <a:effectLst/>
              </a:rPr>
              <a:t>could stand up for or encourage today after this assembly</a:t>
            </a:r>
          </a:p>
          <a:p>
            <a:pPr>
              <a:buFont typeface="Arial" panose="020B0604020202020204" pitchFamily="34" charset="0"/>
              <a:buChar char="•"/>
            </a:pPr>
            <a:endParaRPr lang="en-GB" sz="3600" dirty="0"/>
          </a:p>
          <a:p>
            <a:endParaRPr lang="en-GB" sz="3400" dirty="0"/>
          </a:p>
          <a:p>
            <a:endParaRPr lang="en-GB" sz="3400" dirty="0"/>
          </a:p>
          <a:p>
            <a:endParaRPr lang="en-GB" sz="3400" dirty="0"/>
          </a:p>
        </p:txBody>
      </p:sp>
      <p:pic>
        <p:nvPicPr>
          <p:cNvPr id="4" name="Picture 3">
            <a:extLst>
              <a:ext uri="{FF2B5EF4-FFF2-40B4-BE49-F238E27FC236}">
                <a16:creationId xmlns:a16="http://schemas.microsoft.com/office/drawing/2014/main" id="{78BB464C-B70F-CC3B-2BCC-EEA48CC07B50}"/>
              </a:ext>
            </a:extLst>
          </p:cNvPr>
          <p:cNvPicPr>
            <a:picLocks noChangeAspect="1"/>
          </p:cNvPicPr>
          <p:nvPr/>
        </p:nvPicPr>
        <p:blipFill>
          <a:blip r:embed="rId3"/>
          <a:stretch>
            <a:fillRect/>
          </a:stretch>
        </p:blipFill>
        <p:spPr>
          <a:xfrm>
            <a:off x="152400" y="0"/>
            <a:ext cx="1400967" cy="2359297"/>
          </a:xfrm>
          <a:prstGeom prst="rect">
            <a:avLst/>
          </a:prstGeom>
        </p:spPr>
      </p:pic>
    </p:spTree>
    <p:extLst>
      <p:ext uri="{BB962C8B-B14F-4D97-AF65-F5344CB8AC3E}">
        <p14:creationId xmlns:p14="http://schemas.microsoft.com/office/powerpoint/2010/main" val="903436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group of people standing hugging themselves">
            <a:extLst>
              <a:ext uri="{FF2B5EF4-FFF2-40B4-BE49-F238E27FC236}">
                <a16:creationId xmlns:a16="http://schemas.microsoft.com/office/drawing/2014/main" id="{DA76F8A0-AEC2-0F45-9FFF-6731D88085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12192000" cy="6858000"/>
          </a:xfrm>
          <a:prstGeom prst="rect">
            <a:avLst/>
          </a:prstGeom>
        </p:spPr>
      </p:pic>
      <p:sp>
        <p:nvSpPr>
          <p:cNvPr id="2" name="Title 1">
            <a:extLst>
              <a:ext uri="{FF2B5EF4-FFF2-40B4-BE49-F238E27FC236}">
                <a16:creationId xmlns:a16="http://schemas.microsoft.com/office/drawing/2014/main" id="{A6C812DF-C71E-2DF4-6A57-A5DCBF221DCD}"/>
              </a:ext>
            </a:extLst>
          </p:cNvPr>
          <p:cNvSpPr>
            <a:spLocks noGrp="1"/>
          </p:cNvSpPr>
          <p:nvPr>
            <p:ph type="title"/>
          </p:nvPr>
        </p:nvSpPr>
        <p:spPr>
          <a:xfrm>
            <a:off x="609917" y="274320"/>
            <a:ext cx="10978515" cy="923330"/>
          </a:xfrm>
        </p:spPr>
        <p:txBody>
          <a:bodyPr/>
          <a:lstStyle/>
          <a:p>
            <a:r>
              <a:rPr lang="en-US" sz="6000" b="1" dirty="0">
                <a:solidFill>
                  <a:srgbClr val="800080"/>
                </a:solidFill>
                <a:latin typeface="Calibri"/>
              </a:rPr>
              <a:t>Reminder:</a:t>
            </a:r>
            <a:endParaRPr lang="en-GB" dirty="0"/>
          </a:p>
        </p:txBody>
      </p:sp>
      <p:sp>
        <p:nvSpPr>
          <p:cNvPr id="3" name="Text Placeholder 2">
            <a:extLst>
              <a:ext uri="{FF2B5EF4-FFF2-40B4-BE49-F238E27FC236}">
                <a16:creationId xmlns:a16="http://schemas.microsoft.com/office/drawing/2014/main" id="{D56B8168-F36F-5F0D-9C35-E3784554B2DF}"/>
              </a:ext>
            </a:extLst>
          </p:cNvPr>
          <p:cNvSpPr>
            <a:spLocks noGrp="1"/>
          </p:cNvSpPr>
          <p:nvPr>
            <p:ph type="body" idx="1"/>
          </p:nvPr>
        </p:nvSpPr>
        <p:spPr>
          <a:xfrm>
            <a:off x="231774" y="1273671"/>
            <a:ext cx="11728451" cy="5416868"/>
          </a:xfrm>
        </p:spPr>
        <p:txBody>
          <a:bodyPr/>
          <a:lstStyle/>
          <a:p>
            <a:pPr marL="571500" indent="-571500" algn="l">
              <a:buFont typeface="Arial" panose="020B0604020202020204" pitchFamily="34" charset="0"/>
              <a:buChar char="•"/>
            </a:pPr>
            <a:r>
              <a:rPr lang="en-GB" sz="3200" dirty="0">
                <a:solidFill>
                  <a:schemeClr val="accent1"/>
                </a:solidFill>
              </a:rPr>
              <a:t>The words we say to ourselves matter </a:t>
            </a:r>
          </a:p>
          <a:p>
            <a:pPr marL="571500" indent="-571500" algn="l">
              <a:buFont typeface="Arial" panose="020B0604020202020204" pitchFamily="34" charset="0"/>
              <a:buChar char="•"/>
            </a:pPr>
            <a:endParaRPr lang="en-GB" sz="3200" dirty="0">
              <a:solidFill>
                <a:schemeClr val="accent1"/>
              </a:solidFill>
            </a:endParaRPr>
          </a:p>
          <a:p>
            <a:pPr marL="571500" indent="-571500" algn="l">
              <a:buFont typeface="Arial" panose="020B0604020202020204" pitchFamily="34" charset="0"/>
              <a:buChar char="•"/>
            </a:pPr>
            <a:r>
              <a:rPr lang="en-GB" sz="3200" dirty="0">
                <a:solidFill>
                  <a:schemeClr val="accent1"/>
                </a:solidFill>
              </a:rPr>
              <a:t>Being kind to others helps them and us feel good</a:t>
            </a:r>
          </a:p>
          <a:p>
            <a:pPr marL="571500" indent="-571500" algn="l">
              <a:buFont typeface="Arial" panose="020B0604020202020204" pitchFamily="34" charset="0"/>
              <a:buChar char="•"/>
            </a:pPr>
            <a:endParaRPr lang="en-GB" sz="3200" dirty="0">
              <a:solidFill>
                <a:schemeClr val="accent1"/>
              </a:solidFill>
            </a:endParaRPr>
          </a:p>
          <a:p>
            <a:pPr marL="571500" indent="-571500" algn="l">
              <a:buFont typeface="Arial" panose="020B0604020202020204" pitchFamily="34" charset="0"/>
              <a:buChar char="•"/>
            </a:pPr>
            <a:r>
              <a:rPr lang="en-GB" sz="3200" dirty="0">
                <a:solidFill>
                  <a:schemeClr val="accent1"/>
                </a:solidFill>
              </a:rPr>
              <a:t>It is ok to assert yourself and stand up to behaviour from others that you find unacceptable</a:t>
            </a:r>
          </a:p>
          <a:p>
            <a:pPr algn="l"/>
            <a:endParaRPr lang="en-GB" sz="3200" dirty="0">
              <a:solidFill>
                <a:schemeClr val="accent1"/>
              </a:solidFill>
            </a:endParaRPr>
          </a:p>
          <a:p>
            <a:pPr marL="571500" indent="-571500" algn="l">
              <a:buFont typeface="Arial" panose="020B0604020202020204" pitchFamily="34" charset="0"/>
              <a:buChar char="•"/>
            </a:pPr>
            <a:r>
              <a:rPr lang="en-GB" sz="3200" dirty="0">
                <a:solidFill>
                  <a:schemeClr val="accent1"/>
                </a:solidFill>
              </a:rPr>
              <a:t>Ask for help if you are struggling –it shows strength </a:t>
            </a:r>
          </a:p>
          <a:p>
            <a:pPr marL="571500" indent="-571500" algn="l">
              <a:buFont typeface="Arial" panose="020B0604020202020204" pitchFamily="34" charset="0"/>
              <a:buChar char="•"/>
            </a:pPr>
            <a:endParaRPr lang="en-GB" sz="3200" dirty="0">
              <a:solidFill>
                <a:schemeClr val="accent1"/>
              </a:solidFill>
            </a:endParaRPr>
          </a:p>
          <a:p>
            <a:pPr marL="571500" indent="-571500" algn="l">
              <a:buFont typeface="Arial" panose="020B0604020202020204" pitchFamily="34" charset="0"/>
              <a:buChar char="•"/>
            </a:pPr>
            <a:r>
              <a:rPr lang="en-GB" sz="3200" dirty="0">
                <a:solidFill>
                  <a:schemeClr val="accent1"/>
                </a:solidFill>
              </a:rPr>
              <a:t>Remember, there is no one else in the world exactly like you. Believe in yourself always!</a:t>
            </a:r>
          </a:p>
        </p:txBody>
      </p:sp>
    </p:spTree>
    <p:extLst>
      <p:ext uri="{BB962C8B-B14F-4D97-AF65-F5344CB8AC3E}">
        <p14:creationId xmlns:p14="http://schemas.microsoft.com/office/powerpoint/2010/main" val="374263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group of people standing hugging themselves">
            <a:extLst>
              <a:ext uri="{FF2B5EF4-FFF2-40B4-BE49-F238E27FC236}">
                <a16:creationId xmlns:a16="http://schemas.microsoft.com/office/drawing/2014/main" id="{DA76F8A0-AEC2-0F45-9FFF-6731D88085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12192000" cy="6858000"/>
          </a:xfrm>
          <a:prstGeom prst="rect">
            <a:avLst/>
          </a:prstGeom>
        </p:spPr>
      </p:pic>
      <p:sp>
        <p:nvSpPr>
          <p:cNvPr id="2" name="Title 1">
            <a:extLst>
              <a:ext uri="{FF2B5EF4-FFF2-40B4-BE49-F238E27FC236}">
                <a16:creationId xmlns:a16="http://schemas.microsoft.com/office/drawing/2014/main" id="{A6C812DF-C71E-2DF4-6A57-A5DCBF221DCD}"/>
              </a:ext>
            </a:extLst>
          </p:cNvPr>
          <p:cNvSpPr>
            <a:spLocks noGrp="1"/>
          </p:cNvSpPr>
          <p:nvPr>
            <p:ph type="title"/>
          </p:nvPr>
        </p:nvSpPr>
        <p:spPr>
          <a:xfrm>
            <a:off x="457200" y="251949"/>
            <a:ext cx="10978515" cy="923330"/>
          </a:xfrm>
        </p:spPr>
        <p:txBody>
          <a:bodyPr/>
          <a:lstStyle/>
          <a:p>
            <a:r>
              <a:rPr lang="en-US" sz="6000" b="1" dirty="0">
                <a:solidFill>
                  <a:srgbClr val="800080"/>
                </a:solidFill>
                <a:latin typeface="Calibri"/>
              </a:rPr>
              <a:t>RSE Day Challenge:</a:t>
            </a:r>
            <a:endParaRPr lang="en-GB" dirty="0"/>
          </a:p>
        </p:txBody>
      </p:sp>
      <p:sp>
        <p:nvSpPr>
          <p:cNvPr id="3" name="Text Placeholder 2">
            <a:extLst>
              <a:ext uri="{FF2B5EF4-FFF2-40B4-BE49-F238E27FC236}">
                <a16:creationId xmlns:a16="http://schemas.microsoft.com/office/drawing/2014/main" id="{D56B8168-F36F-5F0D-9C35-E3784554B2DF}"/>
              </a:ext>
            </a:extLst>
          </p:cNvPr>
          <p:cNvSpPr>
            <a:spLocks noGrp="1"/>
          </p:cNvSpPr>
          <p:nvPr>
            <p:ph type="body" idx="1"/>
          </p:nvPr>
        </p:nvSpPr>
        <p:spPr>
          <a:xfrm>
            <a:off x="304799" y="1295400"/>
            <a:ext cx="11733213" cy="5062924"/>
          </a:xfrm>
        </p:spPr>
        <p:txBody>
          <a:bodyPr/>
          <a:lstStyle/>
          <a:p>
            <a:pPr algn="l"/>
            <a:r>
              <a:rPr lang="en-GB" sz="3200" b="1" dirty="0">
                <a:solidFill>
                  <a:schemeClr val="accent1"/>
                </a:solidFill>
              </a:rPr>
              <a:t>Before the end of today, do one small, brave thing that builds your self‑esteem or someone else’s. </a:t>
            </a:r>
          </a:p>
          <a:p>
            <a:pPr algn="l"/>
            <a:r>
              <a:rPr lang="en-GB" sz="3200" b="1" dirty="0">
                <a:solidFill>
                  <a:schemeClr val="accent6"/>
                </a:solidFill>
              </a:rPr>
              <a:t>Here are some examples to try:</a:t>
            </a:r>
            <a:endParaRPr lang="en-GB" sz="2800" dirty="0">
              <a:solidFill>
                <a:schemeClr val="accent6"/>
              </a:solidFill>
            </a:endParaRPr>
          </a:p>
          <a:p>
            <a:pPr marL="457200" indent="-457200" algn="l">
              <a:buFont typeface="Arial" panose="020B0604020202020204" pitchFamily="34" charset="0"/>
              <a:buChar char="•"/>
            </a:pPr>
            <a:r>
              <a:rPr lang="en-GB" sz="2800" dirty="0">
                <a:solidFill>
                  <a:schemeClr val="accent1"/>
                </a:solidFill>
              </a:rPr>
              <a:t>Speak kindly to yourself once when you’d normally be critical</a:t>
            </a:r>
          </a:p>
          <a:p>
            <a:pPr marL="457200" indent="-457200" algn="l">
              <a:buFont typeface="Arial" panose="020B0604020202020204" pitchFamily="34" charset="0"/>
              <a:buChar char="•"/>
            </a:pPr>
            <a:r>
              <a:rPr lang="en-GB" sz="2800" dirty="0">
                <a:solidFill>
                  <a:schemeClr val="accent1"/>
                </a:solidFill>
              </a:rPr>
              <a:t>Say something encouraging to someone who might need it</a:t>
            </a:r>
          </a:p>
          <a:p>
            <a:pPr marL="457200" indent="-457200" algn="l">
              <a:buFont typeface="Arial" panose="020B0604020202020204" pitchFamily="34" charset="0"/>
              <a:buChar char="•"/>
            </a:pPr>
            <a:r>
              <a:rPr lang="en-GB" sz="2800" dirty="0">
                <a:solidFill>
                  <a:schemeClr val="accent1"/>
                </a:solidFill>
              </a:rPr>
              <a:t>Try something new — a club, a craft, a skill</a:t>
            </a:r>
          </a:p>
          <a:p>
            <a:pPr marL="457200" indent="-457200" algn="l">
              <a:buFont typeface="Arial" panose="020B0604020202020204" pitchFamily="34" charset="0"/>
              <a:buChar char="•"/>
            </a:pPr>
            <a:r>
              <a:rPr lang="en-GB" sz="2800" dirty="0">
                <a:solidFill>
                  <a:schemeClr val="accent1"/>
                </a:solidFill>
              </a:rPr>
              <a:t>Give back to your local community (volunteering, donate food, etc.)</a:t>
            </a:r>
          </a:p>
          <a:p>
            <a:pPr marL="457200" indent="-457200" algn="l">
              <a:buFont typeface="Arial" panose="020B0604020202020204" pitchFamily="34" charset="0"/>
              <a:buChar char="•"/>
            </a:pPr>
            <a:r>
              <a:rPr lang="en-GB" sz="2800" dirty="0">
                <a:solidFill>
                  <a:schemeClr val="accent1"/>
                </a:solidFill>
              </a:rPr>
              <a:t>Say no to something that doesn’t feel right for you</a:t>
            </a:r>
          </a:p>
          <a:p>
            <a:pPr marL="457200" indent="-457200" algn="l">
              <a:buFont typeface="Arial" panose="020B0604020202020204" pitchFamily="34" charset="0"/>
              <a:buChar char="•"/>
            </a:pPr>
            <a:r>
              <a:rPr lang="en-GB" sz="2800" dirty="0">
                <a:solidFill>
                  <a:schemeClr val="accent1"/>
                </a:solidFill>
              </a:rPr>
              <a:t>Sit with a different group or talk to someone new</a:t>
            </a:r>
          </a:p>
          <a:p>
            <a:pPr algn="ctr"/>
            <a:endParaRPr lang="en-GB" sz="900" dirty="0">
              <a:solidFill>
                <a:schemeClr val="accent1"/>
              </a:solidFill>
            </a:endParaRPr>
          </a:p>
          <a:p>
            <a:pPr algn="ctr"/>
            <a:r>
              <a:rPr lang="en-GB" sz="2800" b="1" dirty="0">
                <a:solidFill>
                  <a:schemeClr val="accent4"/>
                </a:solidFill>
              </a:rPr>
              <a:t>Self‑esteem isn’t built in a day, but it is built daily. One brave thing today may be the first step to a lifelong positive relationship with yourself and others!</a:t>
            </a:r>
          </a:p>
        </p:txBody>
      </p:sp>
    </p:spTree>
    <p:extLst>
      <p:ext uri="{BB962C8B-B14F-4D97-AF65-F5344CB8AC3E}">
        <p14:creationId xmlns:p14="http://schemas.microsoft.com/office/powerpoint/2010/main" val="131891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A group of people standing together&#10;&#10;Description automatically generated">
            <a:extLst>
              <a:ext uri="{FF2B5EF4-FFF2-40B4-BE49-F238E27FC236}">
                <a16:creationId xmlns:a16="http://schemas.microsoft.com/office/drawing/2014/main" id="{93F8471F-C69B-F84E-A4DF-0D71FAA3CF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844"/>
            <a:ext cx="12192000" cy="6589301"/>
          </a:xfrm>
          <a:prstGeom prst="rect">
            <a:avLst/>
          </a:prstGeom>
        </p:spPr>
      </p:pic>
      <p:sp>
        <p:nvSpPr>
          <p:cNvPr id="9" name="TextBox 8">
            <a:extLst>
              <a:ext uri="{FF2B5EF4-FFF2-40B4-BE49-F238E27FC236}">
                <a16:creationId xmlns:a16="http://schemas.microsoft.com/office/drawing/2014/main" id="{F8C4C7D9-4CDE-DB48-9987-9BD7F659C057}"/>
              </a:ext>
            </a:extLst>
          </p:cNvPr>
          <p:cNvSpPr txBox="1"/>
          <p:nvPr/>
        </p:nvSpPr>
        <p:spPr>
          <a:xfrm>
            <a:off x="4334262" y="185715"/>
            <a:ext cx="8305800" cy="1692771"/>
          </a:xfrm>
          <a:prstGeom prst="rect">
            <a:avLst/>
          </a:prstGeom>
          <a:noFill/>
        </p:spPr>
        <p:txBody>
          <a:bodyPr wrap="square" rtlCol="0">
            <a:spAutoFit/>
          </a:bodyPr>
          <a:lstStyle/>
          <a:p>
            <a:pPr algn="ctr"/>
            <a:r>
              <a:rPr lang="en-US" sz="5200" b="1" dirty="0">
                <a:solidFill>
                  <a:srgbClr val="800080"/>
                </a:solidFill>
              </a:rPr>
              <a:t>How do we see ourselves?</a:t>
            </a:r>
          </a:p>
        </p:txBody>
      </p:sp>
      <p:sp>
        <p:nvSpPr>
          <p:cNvPr id="2" name="TextBox 1">
            <a:extLst>
              <a:ext uri="{FF2B5EF4-FFF2-40B4-BE49-F238E27FC236}">
                <a16:creationId xmlns:a16="http://schemas.microsoft.com/office/drawing/2014/main" id="{E8FFB9EE-22DE-8C3E-99BD-E9A9FBA4D160}"/>
              </a:ext>
            </a:extLst>
          </p:cNvPr>
          <p:cNvSpPr txBox="1"/>
          <p:nvPr/>
        </p:nvSpPr>
        <p:spPr>
          <a:xfrm>
            <a:off x="4956156" y="2380152"/>
            <a:ext cx="6647674" cy="1077218"/>
          </a:xfrm>
          <a:prstGeom prst="rect">
            <a:avLst/>
          </a:prstGeom>
          <a:noFill/>
        </p:spPr>
        <p:txBody>
          <a:bodyPr wrap="square" rtlCol="0">
            <a:spAutoFit/>
          </a:bodyPr>
          <a:lstStyle/>
          <a:p>
            <a:pPr algn="l"/>
            <a:r>
              <a:rPr lang="en-US" sz="3200" dirty="0">
                <a:solidFill>
                  <a:srgbClr val="0070C0"/>
                </a:solidFill>
              </a:rPr>
              <a:t>What do you see when you look in the mirror</a:t>
            </a:r>
            <a:r>
              <a:rPr lang="en-US" sz="2800" dirty="0">
                <a:solidFill>
                  <a:srgbClr val="0070C0"/>
                </a:solidFill>
              </a:rPr>
              <a:t>? </a:t>
            </a:r>
          </a:p>
        </p:txBody>
      </p:sp>
      <p:sp>
        <p:nvSpPr>
          <p:cNvPr id="3" name="TextBox 2">
            <a:extLst>
              <a:ext uri="{FF2B5EF4-FFF2-40B4-BE49-F238E27FC236}">
                <a16:creationId xmlns:a16="http://schemas.microsoft.com/office/drawing/2014/main" id="{0F9FBD4D-9EFF-8252-DDF2-CF5C5000978F}"/>
              </a:ext>
            </a:extLst>
          </p:cNvPr>
          <p:cNvSpPr txBox="1"/>
          <p:nvPr/>
        </p:nvSpPr>
        <p:spPr>
          <a:xfrm>
            <a:off x="4956156" y="3813237"/>
            <a:ext cx="7077888" cy="2554545"/>
          </a:xfrm>
          <a:prstGeom prst="rect">
            <a:avLst/>
          </a:prstGeom>
          <a:noFill/>
        </p:spPr>
        <p:txBody>
          <a:bodyPr wrap="square" rtlCol="0">
            <a:spAutoFit/>
          </a:bodyPr>
          <a:lstStyle/>
          <a:p>
            <a:pPr algn="l"/>
            <a:r>
              <a:rPr lang="en-US" sz="3200" dirty="0">
                <a:solidFill>
                  <a:srgbClr val="0070C0"/>
                </a:solidFill>
              </a:rPr>
              <a:t>Is it a truth or a lie about your worth ?</a:t>
            </a:r>
          </a:p>
          <a:p>
            <a:pPr algn="l"/>
            <a:endParaRPr lang="en-US" sz="3200" dirty="0">
              <a:solidFill>
                <a:srgbClr val="0070C0"/>
              </a:solidFill>
            </a:endParaRPr>
          </a:p>
          <a:p>
            <a:pPr algn="l"/>
            <a:r>
              <a:rPr lang="en-US" sz="3200" dirty="0">
                <a:solidFill>
                  <a:srgbClr val="00B050"/>
                </a:solidFill>
              </a:rPr>
              <a:t>What might be a lie you sometimes tell yourself about the way you look or feel? </a:t>
            </a:r>
          </a:p>
        </p:txBody>
      </p:sp>
      <p:pic>
        <p:nvPicPr>
          <p:cNvPr id="6" name="Picture 5">
            <a:extLst>
              <a:ext uri="{FF2B5EF4-FFF2-40B4-BE49-F238E27FC236}">
                <a16:creationId xmlns:a16="http://schemas.microsoft.com/office/drawing/2014/main" id="{1585758D-E6B4-9A86-8DC4-10B94F358B25}"/>
              </a:ext>
            </a:extLst>
          </p:cNvPr>
          <p:cNvPicPr>
            <a:picLocks noChangeAspect="1"/>
          </p:cNvPicPr>
          <p:nvPr/>
        </p:nvPicPr>
        <p:blipFill>
          <a:blip r:embed="rId3"/>
          <a:srcRect l="21720" t="10000" r="21720" b="10000"/>
          <a:stretch/>
        </p:blipFill>
        <p:spPr>
          <a:xfrm>
            <a:off x="380999" y="2119003"/>
            <a:ext cx="4379101" cy="4379101"/>
          </a:xfrm>
          <a:prstGeom prst="rect">
            <a:avLst/>
          </a:prstGeom>
        </p:spPr>
      </p:pic>
    </p:spTree>
    <p:extLst>
      <p:ext uri="{BB962C8B-B14F-4D97-AF65-F5344CB8AC3E}">
        <p14:creationId xmlns:p14="http://schemas.microsoft.com/office/powerpoint/2010/main" val="1800354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4760100" y="6723650"/>
            <a:ext cx="403225" cy="0"/>
          </a:xfrm>
          <a:custGeom>
            <a:avLst/>
            <a:gdLst/>
            <a:ahLst/>
            <a:cxnLst/>
            <a:rect l="l" t="t" r="r" b="b"/>
            <a:pathLst>
              <a:path w="403225">
                <a:moveTo>
                  <a:pt x="0" y="0"/>
                </a:moveTo>
                <a:lnTo>
                  <a:pt x="402777" y="0"/>
                </a:lnTo>
              </a:path>
            </a:pathLst>
          </a:custGeom>
          <a:ln w="9160">
            <a:solidFill>
              <a:srgbClr val="000000"/>
            </a:solidFill>
          </a:ln>
        </p:spPr>
        <p:txBody>
          <a:bodyPr wrap="square" lIns="0" tIns="0" rIns="0" bIns="0" rtlCol="0"/>
          <a:lstStyle/>
          <a:p>
            <a:endParaRPr/>
          </a:p>
        </p:txBody>
      </p:sp>
      <p:pic>
        <p:nvPicPr>
          <p:cNvPr id="8" name="Picture 7" descr="A group of people standing together&#10;&#10;Description automatically generated">
            <a:extLst>
              <a:ext uri="{FF2B5EF4-FFF2-40B4-BE49-F238E27FC236}">
                <a16:creationId xmlns:a16="http://schemas.microsoft.com/office/drawing/2014/main" id="{93F8471F-C69B-F84E-A4DF-0D71FAA3C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432"/>
            <a:ext cx="12268200" cy="6900863"/>
          </a:xfrm>
          <a:prstGeom prst="rect">
            <a:avLst/>
          </a:prstGeom>
        </p:spPr>
      </p:pic>
      <p:sp>
        <p:nvSpPr>
          <p:cNvPr id="9" name="TextBox 8">
            <a:extLst>
              <a:ext uri="{FF2B5EF4-FFF2-40B4-BE49-F238E27FC236}">
                <a16:creationId xmlns:a16="http://schemas.microsoft.com/office/drawing/2014/main" id="{F8C4C7D9-4CDE-DB48-9987-9BD7F659C057}"/>
              </a:ext>
            </a:extLst>
          </p:cNvPr>
          <p:cNvSpPr txBox="1"/>
          <p:nvPr/>
        </p:nvSpPr>
        <p:spPr>
          <a:xfrm>
            <a:off x="2437940" y="630322"/>
            <a:ext cx="11430000" cy="923330"/>
          </a:xfrm>
          <a:prstGeom prst="rect">
            <a:avLst/>
          </a:prstGeom>
          <a:noFill/>
        </p:spPr>
        <p:txBody>
          <a:bodyPr wrap="square" rtlCol="0">
            <a:spAutoFit/>
          </a:bodyPr>
          <a:lstStyle/>
          <a:p>
            <a:pPr algn="ctr"/>
            <a:r>
              <a:rPr lang="en-US" sz="5200" b="1" dirty="0">
                <a:solidFill>
                  <a:srgbClr val="800080"/>
                </a:solidFill>
              </a:rPr>
              <a:t>Perception is everything</a:t>
            </a:r>
          </a:p>
        </p:txBody>
      </p:sp>
      <p:sp>
        <p:nvSpPr>
          <p:cNvPr id="2" name="TextBox 1">
            <a:extLst>
              <a:ext uri="{FF2B5EF4-FFF2-40B4-BE49-F238E27FC236}">
                <a16:creationId xmlns:a16="http://schemas.microsoft.com/office/drawing/2014/main" id="{E8FFB9EE-22DE-8C3E-99BD-E9A9FBA4D160}"/>
              </a:ext>
            </a:extLst>
          </p:cNvPr>
          <p:cNvSpPr txBox="1"/>
          <p:nvPr/>
        </p:nvSpPr>
        <p:spPr>
          <a:xfrm>
            <a:off x="276110" y="2112098"/>
            <a:ext cx="7772400" cy="4524315"/>
          </a:xfrm>
          <a:prstGeom prst="rect">
            <a:avLst/>
          </a:prstGeom>
          <a:noFill/>
        </p:spPr>
        <p:txBody>
          <a:bodyPr wrap="square" rtlCol="0">
            <a:spAutoFit/>
          </a:bodyPr>
          <a:lstStyle/>
          <a:p>
            <a:pPr algn="l"/>
            <a:r>
              <a:rPr lang="en-US" sz="3200" dirty="0">
                <a:solidFill>
                  <a:srgbClr val="0070C0"/>
                </a:solidFill>
              </a:rPr>
              <a:t>Sometimes our mind plays tricks on us and we see things very differently to how other people see them. It’s a bit like this dress that once broke the internet…</a:t>
            </a:r>
          </a:p>
          <a:p>
            <a:pPr algn="l"/>
            <a:endParaRPr lang="en-US" sz="3200" dirty="0">
              <a:solidFill>
                <a:srgbClr val="0070C0"/>
              </a:solidFill>
            </a:endParaRPr>
          </a:p>
          <a:p>
            <a:pPr algn="l"/>
            <a:r>
              <a:rPr lang="en-US" sz="3200" dirty="0">
                <a:solidFill>
                  <a:srgbClr val="0070C0"/>
                </a:solidFill>
              </a:rPr>
              <a:t>Other people may see us differently to the way we perceive ourselves. </a:t>
            </a:r>
          </a:p>
          <a:p>
            <a:pPr algn="l"/>
            <a:endParaRPr lang="en-US" sz="3200" dirty="0">
              <a:solidFill>
                <a:srgbClr val="0070C0"/>
              </a:solidFill>
            </a:endParaRPr>
          </a:p>
          <a:p>
            <a:pPr algn="l"/>
            <a:r>
              <a:rPr lang="en-US" sz="3200" dirty="0">
                <a:solidFill>
                  <a:srgbClr val="00B050"/>
                </a:solidFill>
              </a:rPr>
              <a:t>This can be linked to our s</a:t>
            </a:r>
            <a:r>
              <a:rPr lang="en-US" sz="3200" b="1" dirty="0">
                <a:solidFill>
                  <a:srgbClr val="00B050"/>
                </a:solidFill>
              </a:rPr>
              <a:t>elf-esteem.</a:t>
            </a:r>
            <a:endParaRPr lang="en-US" sz="2800" dirty="0">
              <a:solidFill>
                <a:srgbClr val="00B050"/>
              </a:solidFill>
            </a:endParaRPr>
          </a:p>
        </p:txBody>
      </p:sp>
      <p:pic>
        <p:nvPicPr>
          <p:cNvPr id="4" name="Picture 3">
            <a:extLst>
              <a:ext uri="{FF2B5EF4-FFF2-40B4-BE49-F238E27FC236}">
                <a16:creationId xmlns:a16="http://schemas.microsoft.com/office/drawing/2014/main" id="{C4477496-134D-94F2-A7A1-6E7C1DD6C780}"/>
              </a:ext>
            </a:extLst>
          </p:cNvPr>
          <p:cNvPicPr>
            <a:picLocks noChangeAspect="1"/>
          </p:cNvPicPr>
          <p:nvPr/>
        </p:nvPicPr>
        <p:blipFill>
          <a:blip r:embed="rId4"/>
          <a:stretch>
            <a:fillRect/>
          </a:stretch>
        </p:blipFill>
        <p:spPr>
          <a:xfrm>
            <a:off x="8458200" y="2254768"/>
            <a:ext cx="3200860" cy="4238974"/>
          </a:xfrm>
          <a:prstGeom prst="rect">
            <a:avLst/>
          </a:prstGeom>
        </p:spPr>
      </p:pic>
    </p:spTree>
    <p:extLst>
      <p:ext uri="{BB962C8B-B14F-4D97-AF65-F5344CB8AC3E}">
        <p14:creationId xmlns:p14="http://schemas.microsoft.com/office/powerpoint/2010/main" val="3557012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group of people standing hugging themselves">
            <a:extLst>
              <a:ext uri="{FF2B5EF4-FFF2-40B4-BE49-F238E27FC236}">
                <a16:creationId xmlns:a16="http://schemas.microsoft.com/office/drawing/2014/main" id="{DA76F8A0-AEC2-0F45-9FFF-6731D88085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EDD49-6C62-C7F4-CFB5-73F35204D683}"/>
              </a:ext>
            </a:extLst>
          </p:cNvPr>
          <p:cNvSpPr>
            <a:spLocks noGrp="1"/>
          </p:cNvSpPr>
          <p:nvPr>
            <p:ph type="title"/>
          </p:nvPr>
        </p:nvSpPr>
        <p:spPr>
          <a:xfrm>
            <a:off x="609917" y="274320"/>
            <a:ext cx="10978515" cy="923330"/>
          </a:xfrm>
        </p:spPr>
        <p:txBody>
          <a:bodyPr/>
          <a:lstStyle/>
          <a:p>
            <a:r>
              <a:rPr kumimoji="0" lang="en-US" sz="6000" b="1" i="0" u="none" strike="noStrike" kern="0" cap="none" spc="0" normalizeH="0" baseline="0" noProof="0" dirty="0">
                <a:ln>
                  <a:noFill/>
                </a:ln>
                <a:solidFill>
                  <a:srgbClr val="800080"/>
                </a:solidFill>
                <a:effectLst/>
                <a:uLnTx/>
                <a:uFillTx/>
                <a:latin typeface="Calibri"/>
                <a:ea typeface="+mj-ea"/>
                <a:cs typeface="+mj-cs"/>
              </a:rPr>
              <a:t>What is self-esteem? </a:t>
            </a:r>
            <a:endParaRPr lang="en-GB" dirty="0"/>
          </a:p>
        </p:txBody>
      </p:sp>
      <p:sp>
        <p:nvSpPr>
          <p:cNvPr id="3" name="Text Placeholder 2">
            <a:extLst>
              <a:ext uri="{FF2B5EF4-FFF2-40B4-BE49-F238E27FC236}">
                <a16:creationId xmlns:a16="http://schemas.microsoft.com/office/drawing/2014/main" id="{5D2DCF10-2384-33C3-FD98-E7C2877945A9}"/>
              </a:ext>
            </a:extLst>
          </p:cNvPr>
          <p:cNvSpPr>
            <a:spLocks noGrp="1"/>
          </p:cNvSpPr>
          <p:nvPr>
            <p:ph type="body" idx="1"/>
          </p:nvPr>
        </p:nvSpPr>
        <p:spPr>
          <a:xfrm>
            <a:off x="611592" y="1834442"/>
            <a:ext cx="10978515" cy="147732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0070C0"/>
                </a:solidFill>
                <a:effectLst/>
                <a:uLnTx/>
                <a:uFillTx/>
              </a:rPr>
              <a:t>Self-esteem is </a:t>
            </a:r>
            <a:r>
              <a:rPr kumimoji="0" lang="en-US" sz="4000" b="1" u="none" strike="noStrike" kern="0" cap="none" spc="0" normalizeH="0" baseline="0" noProof="0" dirty="0">
                <a:ln>
                  <a:noFill/>
                </a:ln>
                <a:solidFill>
                  <a:srgbClr val="0070C0"/>
                </a:solidFill>
                <a:effectLst/>
                <a:uLnTx/>
                <a:uFillTx/>
              </a:rPr>
              <a:t>the way </a:t>
            </a:r>
            <a:r>
              <a:rPr kumimoji="0" lang="en-US" sz="4000" b="1" i="1" u="none" strike="noStrike" kern="0" cap="none" spc="0" normalizeH="0" baseline="0" noProof="0" dirty="0">
                <a:ln>
                  <a:noFill/>
                </a:ln>
                <a:solidFill>
                  <a:srgbClr val="0070C0"/>
                </a:solidFill>
                <a:effectLst/>
                <a:uLnTx/>
                <a:uFillTx/>
              </a:rPr>
              <a:t>we feel about </a:t>
            </a:r>
            <a:r>
              <a:rPr kumimoji="0" lang="en-US" sz="4000" b="1" u="none" strike="noStrike" kern="0" cap="none" spc="0" normalizeH="0" baseline="0" noProof="0" dirty="0">
                <a:ln>
                  <a:noFill/>
                </a:ln>
                <a:solidFill>
                  <a:srgbClr val="0070C0"/>
                </a:solidFill>
                <a:effectLst/>
                <a:uLnTx/>
                <a:uFillTx/>
              </a:rPr>
              <a:t>ourselves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800" b="1" i="1" dirty="0">
              <a:solidFill>
                <a:srgbClr val="0070C0"/>
              </a:solidFill>
            </a:endParaRPr>
          </a:p>
          <a:p>
            <a:endParaRPr lang="en-GB" dirty="0"/>
          </a:p>
        </p:txBody>
      </p:sp>
      <p:sp>
        <p:nvSpPr>
          <p:cNvPr id="9" name="TextBox 8">
            <a:extLst>
              <a:ext uri="{FF2B5EF4-FFF2-40B4-BE49-F238E27FC236}">
                <a16:creationId xmlns:a16="http://schemas.microsoft.com/office/drawing/2014/main" id="{080B9E95-15B6-6E8A-A72C-614CDB9F4E0B}"/>
              </a:ext>
            </a:extLst>
          </p:cNvPr>
          <p:cNvSpPr txBox="1"/>
          <p:nvPr/>
        </p:nvSpPr>
        <p:spPr>
          <a:xfrm>
            <a:off x="762000" y="3023890"/>
            <a:ext cx="10134600" cy="2739211"/>
          </a:xfrm>
          <a:prstGeom prst="rect">
            <a:avLst/>
          </a:prstGeom>
          <a:noFill/>
        </p:spPr>
        <p:txBody>
          <a:bodyPr wrap="square" rtlCol="0">
            <a:spAutoFit/>
          </a:bodyPr>
          <a:lstStyle/>
          <a:p>
            <a:pPr algn="ctr"/>
            <a:r>
              <a:rPr lang="en-GB" sz="4800" b="1" dirty="0">
                <a:solidFill>
                  <a:schemeClr val="accent4"/>
                </a:solidFill>
                <a:latin typeface="+mj-lt"/>
              </a:rPr>
              <a:t>What are some indicators of healthy self-esteem?</a:t>
            </a:r>
          </a:p>
          <a:p>
            <a:pPr algn="ctr"/>
            <a:endParaRPr lang="en-GB" sz="3800" b="1" dirty="0">
              <a:solidFill>
                <a:schemeClr val="accent4"/>
              </a:solidFill>
              <a:latin typeface="+mj-lt"/>
            </a:endParaRPr>
          </a:p>
          <a:p>
            <a:pPr algn="ctr"/>
            <a:endParaRPr lang="en-GB" sz="3800" b="1" dirty="0">
              <a:solidFill>
                <a:schemeClr val="accent4"/>
              </a:solidFill>
              <a:latin typeface="+mj-lt"/>
            </a:endParaRPr>
          </a:p>
        </p:txBody>
      </p:sp>
      <p:pic>
        <p:nvPicPr>
          <p:cNvPr id="4" name="Picture 3">
            <a:extLst>
              <a:ext uri="{FF2B5EF4-FFF2-40B4-BE49-F238E27FC236}">
                <a16:creationId xmlns:a16="http://schemas.microsoft.com/office/drawing/2014/main" id="{3C4688F2-62F5-D701-9116-03ED82ED738E}"/>
              </a:ext>
            </a:extLst>
          </p:cNvPr>
          <p:cNvPicPr>
            <a:picLocks noChangeAspect="1"/>
          </p:cNvPicPr>
          <p:nvPr/>
        </p:nvPicPr>
        <p:blipFill>
          <a:blip r:embed="rId3"/>
          <a:srcRect l="24855" t="56667" r="15425"/>
          <a:stretch/>
        </p:blipFill>
        <p:spPr>
          <a:xfrm>
            <a:off x="8540432" y="3716554"/>
            <a:ext cx="3048000" cy="3128211"/>
          </a:xfrm>
          <a:prstGeom prst="rect">
            <a:avLst/>
          </a:prstGeom>
        </p:spPr>
      </p:pic>
    </p:spTree>
    <p:extLst>
      <p:ext uri="{BB962C8B-B14F-4D97-AF65-F5344CB8AC3E}">
        <p14:creationId xmlns:p14="http://schemas.microsoft.com/office/powerpoint/2010/main" val="227378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group of people standing hugging themselves">
            <a:extLst>
              <a:ext uri="{FF2B5EF4-FFF2-40B4-BE49-F238E27FC236}">
                <a16:creationId xmlns:a16="http://schemas.microsoft.com/office/drawing/2014/main" id="{DA76F8A0-AEC2-0F45-9FFF-6731D88085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B31022FE-555B-536A-8077-0FDC29A76445}"/>
              </a:ext>
            </a:extLst>
          </p:cNvPr>
          <p:cNvSpPr>
            <a:spLocks noGrp="1"/>
          </p:cNvSpPr>
          <p:nvPr>
            <p:ph type="title"/>
          </p:nvPr>
        </p:nvSpPr>
        <p:spPr>
          <a:xfrm>
            <a:off x="609917" y="274320"/>
            <a:ext cx="10978515" cy="2123658"/>
          </a:xfrm>
        </p:spPr>
        <p:txBody>
          <a:bodyPr/>
          <a:lstStyle/>
          <a:p>
            <a:pPr marL="0" marR="0" lvl="0" indent="0" algn="ctr" defTabSz="914400" eaLnBrk="1" fontAlgn="auto" latinLnBrk="0" hangingPunct="1">
              <a:lnSpc>
                <a:spcPct val="100000"/>
              </a:lnSpc>
              <a:spcBef>
                <a:spcPts val="0"/>
              </a:spcBef>
              <a:spcAft>
                <a:spcPts val="0"/>
              </a:spcAft>
              <a:tabLst/>
              <a:defRPr/>
            </a:pPr>
            <a:r>
              <a:rPr kumimoji="0" lang="en-US" sz="6000" b="1" i="0" u="none" strike="noStrike" kern="0" cap="none" spc="0" normalizeH="0" baseline="0" noProof="0" dirty="0">
                <a:ln>
                  <a:noFill/>
                </a:ln>
                <a:solidFill>
                  <a:srgbClr val="800080"/>
                </a:solidFill>
                <a:effectLst/>
                <a:uLnTx/>
                <a:uFillTx/>
              </a:rPr>
              <a:t>The theme of RSE Day 2026 is </a:t>
            </a:r>
            <a:br>
              <a:rPr kumimoji="0" lang="en-US" sz="6000" b="1" i="0" u="none" strike="noStrike" kern="0" cap="none" spc="0" normalizeH="0" baseline="0" noProof="0" dirty="0">
                <a:ln>
                  <a:noFill/>
                </a:ln>
                <a:solidFill>
                  <a:srgbClr val="800080"/>
                </a:solidFill>
                <a:effectLst/>
                <a:uLnTx/>
                <a:uFillTx/>
              </a:rPr>
            </a:br>
            <a:r>
              <a:rPr kumimoji="0" lang="en-US" sz="6000" b="1" i="0" u="none" strike="noStrike" kern="0" cap="none" spc="0" normalizeH="0" baseline="0" noProof="0" dirty="0">
                <a:ln>
                  <a:noFill/>
                </a:ln>
                <a:solidFill>
                  <a:srgbClr val="800080"/>
                </a:solidFill>
                <a:effectLst/>
                <a:uLnTx/>
                <a:uFillTx/>
              </a:rPr>
              <a:t>‘It Begins With Me’</a:t>
            </a:r>
            <a:br>
              <a:rPr kumimoji="0" lang="en-US" sz="6000" b="1" i="0" u="none" strike="noStrike" kern="0" cap="none" spc="0" normalizeH="0" baseline="0" noProof="0" dirty="0">
                <a:ln>
                  <a:noFill/>
                </a:ln>
                <a:solidFill>
                  <a:srgbClr val="800080"/>
                </a:solidFill>
                <a:effectLst/>
                <a:uLnTx/>
                <a:uFillTx/>
              </a:rPr>
            </a:br>
            <a:endParaRPr lang="en-GB" dirty="0"/>
          </a:p>
        </p:txBody>
      </p:sp>
      <p:sp>
        <p:nvSpPr>
          <p:cNvPr id="8" name="Text Placeholder 7">
            <a:extLst>
              <a:ext uri="{FF2B5EF4-FFF2-40B4-BE49-F238E27FC236}">
                <a16:creationId xmlns:a16="http://schemas.microsoft.com/office/drawing/2014/main" id="{6842C524-6431-020F-46FA-CA16431E9FAE}"/>
              </a:ext>
            </a:extLst>
          </p:cNvPr>
          <p:cNvSpPr>
            <a:spLocks noGrp="1"/>
          </p:cNvSpPr>
          <p:nvPr>
            <p:ph type="body" idx="4294967295"/>
          </p:nvPr>
        </p:nvSpPr>
        <p:spPr>
          <a:xfrm>
            <a:off x="1212850" y="2535238"/>
            <a:ext cx="10979150" cy="1046162"/>
          </a:xfrm>
        </p:spPr>
        <p:txBody>
          <a:bodyPr/>
          <a:lstStyle/>
          <a:p>
            <a:endParaRPr lang="en-GB" sz="3400" dirty="0"/>
          </a:p>
          <a:p>
            <a:endParaRPr lang="en-GB" sz="3400" dirty="0"/>
          </a:p>
        </p:txBody>
      </p:sp>
      <p:sp>
        <p:nvSpPr>
          <p:cNvPr id="3" name="Text Placeholder 7">
            <a:extLst>
              <a:ext uri="{FF2B5EF4-FFF2-40B4-BE49-F238E27FC236}">
                <a16:creationId xmlns:a16="http://schemas.microsoft.com/office/drawing/2014/main" id="{087A2D63-F193-D023-5BD0-B79DC920282A}"/>
              </a:ext>
            </a:extLst>
          </p:cNvPr>
          <p:cNvSpPr txBox="1">
            <a:spLocks/>
          </p:cNvSpPr>
          <p:nvPr/>
        </p:nvSpPr>
        <p:spPr>
          <a:xfrm>
            <a:off x="620803" y="2535107"/>
            <a:ext cx="10978515" cy="1046440"/>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GB" sz="3400" dirty="0"/>
          </a:p>
          <a:p>
            <a:endParaRPr lang="en-GB" sz="3400" dirty="0"/>
          </a:p>
        </p:txBody>
      </p:sp>
      <p:sp>
        <p:nvSpPr>
          <p:cNvPr id="2" name="Text Placeholder 7">
            <a:extLst>
              <a:ext uri="{FF2B5EF4-FFF2-40B4-BE49-F238E27FC236}">
                <a16:creationId xmlns:a16="http://schemas.microsoft.com/office/drawing/2014/main" id="{0EDBD97A-9F49-B1CD-3BA7-1F44531FBD29}"/>
              </a:ext>
            </a:extLst>
          </p:cNvPr>
          <p:cNvSpPr txBox="1">
            <a:spLocks/>
          </p:cNvSpPr>
          <p:nvPr/>
        </p:nvSpPr>
        <p:spPr>
          <a:xfrm>
            <a:off x="400979" y="2535107"/>
            <a:ext cx="11410021" cy="4093428"/>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GB" sz="3800" dirty="0">
                <a:solidFill>
                  <a:schemeClr val="accent1"/>
                </a:solidFill>
              </a:rPr>
              <a:t>Healthy relationship behaviours begin with the first person you’ll ever have a relationship with – </a:t>
            </a:r>
            <a:r>
              <a:rPr lang="en-GB" sz="3800" b="1" dirty="0">
                <a:solidFill>
                  <a:schemeClr val="accent1"/>
                </a:solidFill>
              </a:rPr>
              <a:t>yourself</a:t>
            </a:r>
            <a:r>
              <a:rPr lang="en-GB" sz="3800" dirty="0">
                <a:solidFill>
                  <a:schemeClr val="accent1"/>
                </a:solidFill>
              </a:rPr>
              <a:t>!</a:t>
            </a:r>
          </a:p>
          <a:p>
            <a:pPr algn="ctr"/>
            <a:endParaRPr lang="en-GB" sz="3800" dirty="0">
              <a:solidFill>
                <a:schemeClr val="accent1"/>
              </a:solidFill>
            </a:endParaRPr>
          </a:p>
          <a:p>
            <a:pPr algn="ctr"/>
            <a:r>
              <a:rPr lang="en-GB" sz="3800" dirty="0">
                <a:solidFill>
                  <a:schemeClr val="accent1"/>
                </a:solidFill>
              </a:rPr>
              <a:t>We are going to look at some ways you can develop and grow healthy self esteem, as well as how we can encourage and support others</a:t>
            </a:r>
          </a:p>
          <a:p>
            <a:pPr algn="ctr"/>
            <a:endParaRPr lang="en-GB" sz="3800" dirty="0">
              <a:solidFill>
                <a:schemeClr val="accent1"/>
              </a:solidFill>
            </a:endParaRPr>
          </a:p>
        </p:txBody>
      </p:sp>
    </p:spTree>
    <p:extLst>
      <p:ext uri="{BB962C8B-B14F-4D97-AF65-F5344CB8AC3E}">
        <p14:creationId xmlns:p14="http://schemas.microsoft.com/office/powerpoint/2010/main" val="81259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pic>
        <p:nvPicPr>
          <p:cNvPr id="6" name="Picture 5" descr="A group of people standing hugging themselves">
            <a:extLst>
              <a:ext uri="{FF2B5EF4-FFF2-40B4-BE49-F238E27FC236}">
                <a16:creationId xmlns:a16="http://schemas.microsoft.com/office/drawing/2014/main" id="{DA76F8A0-AEC2-0F45-9FFF-6731D88085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 y="-339090"/>
            <a:ext cx="12192000" cy="6858000"/>
          </a:xfrm>
          <a:prstGeom prst="rect">
            <a:avLst/>
          </a:prstGeom>
        </p:spPr>
      </p:pic>
      <p:sp>
        <p:nvSpPr>
          <p:cNvPr id="2" name="Title 1">
            <a:extLst>
              <a:ext uri="{FF2B5EF4-FFF2-40B4-BE49-F238E27FC236}">
                <a16:creationId xmlns:a16="http://schemas.microsoft.com/office/drawing/2014/main" id="{6BEEDD49-6C62-C7F4-CFB5-73F35204D683}"/>
              </a:ext>
            </a:extLst>
          </p:cNvPr>
          <p:cNvSpPr>
            <a:spLocks noGrp="1"/>
          </p:cNvSpPr>
          <p:nvPr>
            <p:ph type="title"/>
          </p:nvPr>
        </p:nvSpPr>
        <p:spPr>
          <a:xfrm>
            <a:off x="609917" y="274320"/>
            <a:ext cx="11430000" cy="1661993"/>
          </a:xfrm>
        </p:spPr>
        <p:txBody>
          <a:bodyPr/>
          <a:lstStyle/>
          <a:p>
            <a:r>
              <a:rPr kumimoji="0" lang="en-US" sz="5400" b="1" i="0" u="none" strike="noStrike" kern="0" cap="none" spc="0" normalizeH="0" baseline="0" noProof="0" dirty="0">
                <a:ln>
                  <a:noFill/>
                </a:ln>
                <a:solidFill>
                  <a:srgbClr val="800080"/>
                </a:solidFill>
                <a:effectLst/>
                <a:uLnTx/>
                <a:uFillTx/>
                <a:latin typeface="Calibri"/>
                <a:ea typeface="+mj-ea"/>
                <a:cs typeface="+mj-cs"/>
              </a:rPr>
              <a:t>What are some of the factors that affect confidence and self esteem?</a:t>
            </a:r>
            <a:endParaRPr lang="en-GB" sz="5400" dirty="0"/>
          </a:p>
        </p:txBody>
      </p:sp>
      <p:sp>
        <p:nvSpPr>
          <p:cNvPr id="3" name="Text Placeholder 2">
            <a:extLst>
              <a:ext uri="{FF2B5EF4-FFF2-40B4-BE49-F238E27FC236}">
                <a16:creationId xmlns:a16="http://schemas.microsoft.com/office/drawing/2014/main" id="{88A44A2F-FF9D-B27A-260B-A95FCA51F140}"/>
              </a:ext>
            </a:extLst>
          </p:cNvPr>
          <p:cNvSpPr>
            <a:spLocks noGrp="1"/>
          </p:cNvSpPr>
          <p:nvPr>
            <p:ph type="body" idx="1"/>
          </p:nvPr>
        </p:nvSpPr>
        <p:spPr>
          <a:xfrm>
            <a:off x="402116" y="1220785"/>
            <a:ext cx="10494484" cy="2031325"/>
          </a:xfrm>
        </p:spPr>
        <p:txBody>
          <a:bodyPr/>
          <a:lstStyle/>
          <a:p>
            <a:pPr marR="0" lvl="0" algn="ctr" defTabSz="914400" eaLnBrk="1" fontAlgn="auto" latinLnBrk="0" hangingPunct="1">
              <a:lnSpc>
                <a:spcPct val="100000"/>
              </a:lnSpc>
              <a:spcBef>
                <a:spcPts val="0"/>
              </a:spcBef>
              <a:spcAft>
                <a:spcPts val="0"/>
              </a:spcAft>
              <a:buClrTx/>
              <a:buSzTx/>
              <a:tabLst/>
              <a:defRPr/>
            </a:pPr>
            <a:endParaRPr lang="en-GB" dirty="0"/>
          </a:p>
          <a:p>
            <a:pPr marR="0" lvl="0" algn="ctr" defTabSz="914400" eaLnBrk="1" fontAlgn="auto" latinLnBrk="0" hangingPunct="1">
              <a:lnSpc>
                <a:spcPct val="100000"/>
              </a:lnSpc>
              <a:spcBef>
                <a:spcPts val="0"/>
              </a:spcBef>
              <a:spcAft>
                <a:spcPts val="0"/>
              </a:spcAft>
              <a:buClrTx/>
              <a:buSzTx/>
              <a:tabLst/>
              <a:defRPr/>
            </a:pPr>
            <a:endParaRPr lang="en-GB" sz="3800" i="1" dirty="0">
              <a:solidFill>
                <a:srgbClr val="7030A0"/>
              </a:solidFill>
            </a:endParaRPr>
          </a:p>
          <a:p>
            <a:pPr marR="0" lvl="0" algn="ctr" defTabSz="914400" eaLnBrk="1" fontAlgn="auto" latinLnBrk="0" hangingPunct="1">
              <a:lnSpc>
                <a:spcPct val="100000"/>
              </a:lnSpc>
              <a:spcBef>
                <a:spcPts val="0"/>
              </a:spcBef>
              <a:spcAft>
                <a:spcPts val="0"/>
              </a:spcAft>
              <a:buClrTx/>
              <a:buSzTx/>
              <a:tabLst/>
              <a:defRPr/>
            </a:pPr>
            <a:endParaRPr lang="en-GB" sz="3800" dirty="0"/>
          </a:p>
          <a:p>
            <a:pPr marR="0" lvl="0" algn="ctr" defTabSz="914400" eaLnBrk="1" fontAlgn="auto" latinLnBrk="0" hangingPunct="1">
              <a:lnSpc>
                <a:spcPct val="100000"/>
              </a:lnSpc>
              <a:spcBef>
                <a:spcPts val="0"/>
              </a:spcBef>
              <a:spcAft>
                <a:spcPts val="0"/>
              </a:spcAft>
              <a:buClrTx/>
              <a:buSzTx/>
              <a:tabLst/>
              <a:defRPr/>
            </a:pPr>
            <a:endParaRPr lang="en-GB" sz="3800" dirty="0"/>
          </a:p>
        </p:txBody>
      </p:sp>
      <p:sp>
        <p:nvSpPr>
          <p:cNvPr id="5" name="TextBox 4">
            <a:extLst>
              <a:ext uri="{FF2B5EF4-FFF2-40B4-BE49-F238E27FC236}">
                <a16:creationId xmlns:a16="http://schemas.microsoft.com/office/drawing/2014/main" id="{F00B92B2-4900-A445-1456-A49FCE1EEE5F}"/>
              </a:ext>
            </a:extLst>
          </p:cNvPr>
          <p:cNvSpPr txBox="1"/>
          <p:nvPr/>
        </p:nvSpPr>
        <p:spPr>
          <a:xfrm>
            <a:off x="838200" y="2438400"/>
            <a:ext cx="10058400" cy="12618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800" b="0" i="0" u="none" strike="noStrike" kern="0" cap="none" spc="0" normalizeH="0" baseline="0" noProof="0" dirty="0">
                <a:ln>
                  <a:noFill/>
                </a:ln>
                <a:solidFill>
                  <a:srgbClr val="4F81BD"/>
                </a:solidFill>
                <a:effectLst/>
                <a:uLnTx/>
                <a:uFillTx/>
              </a:rPr>
              <a:t>Tell the person next to you what might make someone’s self-esteem increase or decline</a:t>
            </a:r>
          </a:p>
        </p:txBody>
      </p:sp>
      <p:pic>
        <p:nvPicPr>
          <p:cNvPr id="8" name="Picture 7">
            <a:extLst>
              <a:ext uri="{FF2B5EF4-FFF2-40B4-BE49-F238E27FC236}">
                <a16:creationId xmlns:a16="http://schemas.microsoft.com/office/drawing/2014/main" id="{BC5EB51C-A640-FCE9-29C3-541A26A4772B}"/>
              </a:ext>
            </a:extLst>
          </p:cNvPr>
          <p:cNvPicPr>
            <a:picLocks noChangeAspect="1"/>
          </p:cNvPicPr>
          <p:nvPr/>
        </p:nvPicPr>
        <p:blipFill>
          <a:blip r:embed="rId5"/>
          <a:srcRect l="10711" t="6667" r="21710" b="38888"/>
          <a:stretch/>
        </p:blipFill>
        <p:spPr>
          <a:xfrm>
            <a:off x="381000" y="3624299"/>
            <a:ext cx="2606515" cy="2970215"/>
          </a:xfrm>
          <a:prstGeom prst="rect">
            <a:avLst/>
          </a:prstGeom>
        </p:spPr>
      </p:pic>
      <p:pic>
        <p:nvPicPr>
          <p:cNvPr id="9" name="Picture 8">
            <a:extLst>
              <a:ext uri="{FF2B5EF4-FFF2-40B4-BE49-F238E27FC236}">
                <a16:creationId xmlns:a16="http://schemas.microsoft.com/office/drawing/2014/main" id="{24E83A6E-FF44-6579-9F5E-20466FB17B4C}"/>
              </a:ext>
            </a:extLst>
          </p:cNvPr>
          <p:cNvPicPr>
            <a:picLocks noChangeAspect="1"/>
          </p:cNvPicPr>
          <p:nvPr/>
        </p:nvPicPr>
        <p:blipFill>
          <a:blip r:embed="rId6"/>
          <a:srcRect l="9139" t="50000" r="7568" b="14444"/>
          <a:stretch/>
        </p:blipFill>
        <p:spPr>
          <a:xfrm>
            <a:off x="8001316" y="3909447"/>
            <a:ext cx="4038601" cy="2438400"/>
          </a:xfrm>
          <a:prstGeom prst="rect">
            <a:avLst/>
          </a:prstGeom>
        </p:spPr>
      </p:pic>
    </p:spTree>
    <p:extLst>
      <p:ext uri="{BB962C8B-B14F-4D97-AF65-F5344CB8AC3E}">
        <p14:creationId xmlns:p14="http://schemas.microsoft.com/office/powerpoint/2010/main" val="402341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1022FE-555B-536A-8077-0FDC29A76445}"/>
              </a:ext>
            </a:extLst>
          </p:cNvPr>
          <p:cNvSpPr>
            <a:spLocks noGrp="1"/>
          </p:cNvSpPr>
          <p:nvPr>
            <p:ph type="title"/>
          </p:nvPr>
        </p:nvSpPr>
        <p:spPr>
          <a:xfrm>
            <a:off x="609917" y="274320"/>
            <a:ext cx="10978515" cy="738664"/>
          </a:xfrm>
        </p:spPr>
        <p:txBody>
          <a:bodyPr/>
          <a:lstStyle/>
          <a:p>
            <a:pPr marL="0" marR="0" lvl="0" indent="0" algn="ctr" defTabSz="914400" eaLnBrk="1" fontAlgn="auto" latinLnBrk="0" hangingPunct="1">
              <a:lnSpc>
                <a:spcPct val="100000"/>
              </a:lnSpc>
              <a:spcBef>
                <a:spcPts val="0"/>
              </a:spcBef>
              <a:spcAft>
                <a:spcPts val="0"/>
              </a:spcAft>
              <a:tabLst/>
              <a:defRPr/>
            </a:pPr>
            <a:r>
              <a:rPr lang="en-US" sz="4800" b="1" dirty="0">
                <a:solidFill>
                  <a:srgbClr val="800080"/>
                </a:solidFill>
              </a:rPr>
              <a:t>Ways to build confidence and self esteem</a:t>
            </a:r>
            <a:endParaRPr lang="en-GB" sz="4800" dirty="0"/>
          </a:p>
        </p:txBody>
      </p:sp>
      <p:sp>
        <p:nvSpPr>
          <p:cNvPr id="8" name="Text Placeholder 7">
            <a:extLst>
              <a:ext uri="{FF2B5EF4-FFF2-40B4-BE49-F238E27FC236}">
                <a16:creationId xmlns:a16="http://schemas.microsoft.com/office/drawing/2014/main" id="{6842C524-6431-020F-46FA-CA16431E9FAE}"/>
              </a:ext>
            </a:extLst>
          </p:cNvPr>
          <p:cNvSpPr>
            <a:spLocks noGrp="1"/>
          </p:cNvSpPr>
          <p:nvPr>
            <p:ph type="body" idx="1"/>
          </p:nvPr>
        </p:nvSpPr>
        <p:spPr>
          <a:xfrm>
            <a:off x="620803" y="2535107"/>
            <a:ext cx="10978515" cy="1046440"/>
          </a:xfrm>
        </p:spPr>
        <p:txBody>
          <a:bodyPr/>
          <a:lstStyle/>
          <a:p>
            <a:endParaRPr lang="en-GB" sz="3400" dirty="0"/>
          </a:p>
          <a:p>
            <a:endParaRPr lang="en-GB" sz="3400" dirty="0"/>
          </a:p>
        </p:txBody>
      </p:sp>
      <p:sp>
        <p:nvSpPr>
          <p:cNvPr id="3" name="TextBox 2">
            <a:extLst>
              <a:ext uri="{FF2B5EF4-FFF2-40B4-BE49-F238E27FC236}">
                <a16:creationId xmlns:a16="http://schemas.microsoft.com/office/drawing/2014/main" id="{86F30FD0-865D-B527-2138-1F72C559DF5A}"/>
              </a:ext>
            </a:extLst>
          </p:cNvPr>
          <p:cNvSpPr txBox="1"/>
          <p:nvPr/>
        </p:nvSpPr>
        <p:spPr>
          <a:xfrm>
            <a:off x="168169" y="1828800"/>
            <a:ext cx="10453831" cy="4862870"/>
          </a:xfrm>
          <a:prstGeom prst="rect">
            <a:avLst/>
          </a:prstGeom>
          <a:noFill/>
        </p:spPr>
        <p:txBody>
          <a:bodyPr wrap="square">
            <a:spAutoFit/>
          </a:bodyPr>
          <a:lstStyle/>
          <a:p>
            <a:pPr marL="571500" marR="0" lvl="0" indent="-5715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400" b="1" i="0" u="none" strike="noStrike" kern="0" cap="none" spc="0" normalizeH="0" baseline="0" noProof="0" dirty="0">
                <a:ln>
                  <a:noFill/>
                </a:ln>
                <a:solidFill>
                  <a:srgbClr val="0070C0"/>
                </a:solidFill>
                <a:effectLst/>
                <a:uLnTx/>
                <a:uFillTx/>
                <a:latin typeface="Calibri"/>
                <a:ea typeface="+mn-ea"/>
                <a:cs typeface="+mn-cs"/>
              </a:rPr>
              <a:t>Practice positive self-talk and challenge negative thoughts</a:t>
            </a:r>
          </a:p>
          <a:p>
            <a:pPr marL="571500" marR="0" lvl="0" indent="-5715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400" b="1" dirty="0">
                <a:solidFill>
                  <a:srgbClr val="0070C0"/>
                </a:solidFill>
                <a:latin typeface="Calibri"/>
                <a:ea typeface="+mn-ea"/>
                <a:cs typeface="+mn-cs"/>
              </a:rPr>
              <a:t>Focus on your strengths</a:t>
            </a:r>
          </a:p>
          <a:p>
            <a:pPr marL="571500" marR="0" lvl="0" indent="-5715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400" b="1" dirty="0">
                <a:solidFill>
                  <a:srgbClr val="0070C0"/>
                </a:solidFill>
                <a:latin typeface="Calibri"/>
                <a:ea typeface="+mn-ea"/>
                <a:cs typeface="+mn-cs"/>
              </a:rPr>
              <a:t>Surround yourself with people who lift you up</a:t>
            </a:r>
          </a:p>
          <a:p>
            <a:pPr marL="571500" marR="0" lvl="0" indent="-5715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400" b="1" dirty="0">
                <a:solidFill>
                  <a:srgbClr val="0070C0"/>
                </a:solidFill>
                <a:latin typeface="Calibri"/>
                <a:ea typeface="+mn-ea"/>
                <a:cs typeface="+mn-cs"/>
              </a:rPr>
              <a:t>Set small goals</a:t>
            </a:r>
          </a:p>
          <a:p>
            <a:pPr marL="571500" marR="0" lvl="0" indent="-5715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400" b="1" i="0" u="none" strike="noStrike" kern="0" cap="none" spc="0" normalizeH="0" baseline="0" noProof="0" dirty="0">
                <a:ln>
                  <a:noFill/>
                </a:ln>
                <a:solidFill>
                  <a:srgbClr val="0070C0"/>
                </a:solidFill>
                <a:effectLst/>
                <a:uLnTx/>
                <a:uFillTx/>
                <a:latin typeface="Calibri"/>
                <a:ea typeface="+mn-ea"/>
                <a:cs typeface="+mn-cs"/>
              </a:rPr>
              <a:t>Step outside your comfort zone (try new things)</a:t>
            </a:r>
          </a:p>
          <a:p>
            <a:pPr marL="571500" marR="0" lvl="0" indent="-5715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400" b="1" dirty="0">
                <a:solidFill>
                  <a:srgbClr val="0070C0"/>
                </a:solidFill>
                <a:latin typeface="Calibri"/>
                <a:ea typeface="+mn-ea"/>
                <a:cs typeface="+mn-cs"/>
              </a:rPr>
              <a:t>Start saying ‘no’ and practice assertiveness</a:t>
            </a:r>
          </a:p>
          <a:p>
            <a:pPr marL="571500" marR="0" lvl="0" indent="-5715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400" b="1" i="0" u="none" strike="noStrike" kern="0" cap="none" spc="0" normalizeH="0" baseline="0" noProof="0" dirty="0">
                <a:ln>
                  <a:noFill/>
                </a:ln>
                <a:solidFill>
                  <a:srgbClr val="0070C0"/>
                </a:solidFill>
                <a:effectLst/>
                <a:uLnTx/>
                <a:uFillTx/>
                <a:latin typeface="Calibri"/>
                <a:ea typeface="+mn-ea"/>
                <a:cs typeface="+mn-cs"/>
              </a:rPr>
              <a:t>Build time for self c</a:t>
            </a:r>
            <a:r>
              <a:rPr lang="en-GB" sz="3400" b="1" dirty="0">
                <a:solidFill>
                  <a:srgbClr val="0070C0"/>
                </a:solidFill>
                <a:latin typeface="Calibri"/>
                <a:ea typeface="+mn-ea"/>
                <a:cs typeface="+mn-cs"/>
              </a:rPr>
              <a:t>are and interests</a:t>
            </a:r>
            <a:endParaRPr kumimoji="0" lang="en-GB" sz="3400" b="1" i="0" u="none" strike="noStrike" kern="0" cap="none" spc="0" normalizeH="0" baseline="0" noProof="0" dirty="0">
              <a:ln>
                <a:noFill/>
              </a:ln>
              <a:solidFill>
                <a:srgbClr val="0070C0"/>
              </a:solidFill>
              <a:effectLst/>
              <a:uLnTx/>
              <a:uFillTx/>
              <a:latin typeface="Calibri"/>
              <a:ea typeface="+mn-ea"/>
              <a:cs typeface="+mn-cs"/>
            </a:endParaRPr>
          </a:p>
          <a:p>
            <a:pPr marL="571500" marR="0" lvl="0" indent="-57150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800" b="0" i="0" u="none" strike="noStrike" kern="0" cap="none" spc="0" normalizeH="0" baseline="0" noProof="0" dirty="0">
              <a:ln>
                <a:noFill/>
              </a:ln>
              <a:solidFill>
                <a:srgbClr val="0070C0"/>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0008E23B-B139-A165-EC5F-8B3F0A19C9CB}"/>
              </a:ext>
            </a:extLst>
          </p:cNvPr>
          <p:cNvPicPr>
            <a:picLocks noChangeAspect="1"/>
          </p:cNvPicPr>
          <p:nvPr/>
        </p:nvPicPr>
        <p:blipFill>
          <a:blip r:embed="rId2"/>
          <a:srcRect l="12282" t="13333" r="10711" b="15556"/>
          <a:stretch/>
        </p:blipFill>
        <p:spPr>
          <a:xfrm>
            <a:off x="9829800" y="2367506"/>
            <a:ext cx="2194031" cy="2865674"/>
          </a:xfrm>
          <a:prstGeom prst="rect">
            <a:avLst/>
          </a:prstGeom>
        </p:spPr>
      </p:pic>
    </p:spTree>
    <p:extLst>
      <p:ext uri="{BB962C8B-B14F-4D97-AF65-F5344CB8AC3E}">
        <p14:creationId xmlns:p14="http://schemas.microsoft.com/office/powerpoint/2010/main" val="161178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group of people standing hugging themselves">
            <a:extLst>
              <a:ext uri="{FF2B5EF4-FFF2-40B4-BE49-F238E27FC236}">
                <a16:creationId xmlns:a16="http://schemas.microsoft.com/office/drawing/2014/main" id="{DA76F8A0-AEC2-0F45-9FFF-6731D88085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2" y="0"/>
            <a:ext cx="12192000" cy="6858000"/>
          </a:xfrm>
          <a:prstGeom prst="rect">
            <a:avLst/>
          </a:prstGeom>
        </p:spPr>
      </p:pic>
      <p:sp>
        <p:nvSpPr>
          <p:cNvPr id="5" name="Title 4">
            <a:extLst>
              <a:ext uri="{FF2B5EF4-FFF2-40B4-BE49-F238E27FC236}">
                <a16:creationId xmlns:a16="http://schemas.microsoft.com/office/drawing/2014/main" id="{B31022FE-555B-536A-8077-0FDC29A76445}"/>
              </a:ext>
            </a:extLst>
          </p:cNvPr>
          <p:cNvSpPr>
            <a:spLocks noGrp="1"/>
          </p:cNvSpPr>
          <p:nvPr>
            <p:ph type="title"/>
          </p:nvPr>
        </p:nvSpPr>
        <p:spPr>
          <a:xfrm>
            <a:off x="609917" y="274320"/>
            <a:ext cx="10978515" cy="1600438"/>
          </a:xfrm>
        </p:spPr>
        <p:txBody>
          <a:bodyPr/>
          <a:lstStyle/>
          <a:p>
            <a:pPr marL="0" marR="0" lvl="0" indent="0" algn="ctr" defTabSz="914400" eaLnBrk="1" fontAlgn="auto" latinLnBrk="0" hangingPunct="1">
              <a:lnSpc>
                <a:spcPct val="100000"/>
              </a:lnSpc>
              <a:spcBef>
                <a:spcPts val="0"/>
              </a:spcBef>
              <a:spcAft>
                <a:spcPts val="0"/>
              </a:spcAft>
              <a:tabLst/>
              <a:defRPr/>
            </a:pPr>
            <a:r>
              <a:rPr lang="en-US" sz="5200" b="1" dirty="0">
                <a:solidFill>
                  <a:srgbClr val="800080"/>
                </a:solidFill>
              </a:rPr>
              <a:t>Inspiring figures who never let setbacks define them</a:t>
            </a:r>
            <a:endParaRPr lang="en-GB" sz="5200" dirty="0"/>
          </a:p>
        </p:txBody>
      </p:sp>
      <p:sp>
        <p:nvSpPr>
          <p:cNvPr id="2" name="TextBox 1">
            <a:extLst>
              <a:ext uri="{FF2B5EF4-FFF2-40B4-BE49-F238E27FC236}">
                <a16:creationId xmlns:a16="http://schemas.microsoft.com/office/drawing/2014/main" id="{55BA2B8C-1958-30CB-BDAF-339E289FBB8D}"/>
              </a:ext>
            </a:extLst>
          </p:cNvPr>
          <p:cNvSpPr txBox="1"/>
          <p:nvPr/>
        </p:nvSpPr>
        <p:spPr>
          <a:xfrm>
            <a:off x="304800" y="2122282"/>
            <a:ext cx="11582400" cy="4247317"/>
          </a:xfrm>
          <a:prstGeom prst="rect">
            <a:avLst/>
          </a:prstGeom>
          <a:noFill/>
        </p:spPr>
        <p:txBody>
          <a:bodyPr wrap="square">
            <a:spAutoFit/>
          </a:bodyPr>
          <a:lstStyle/>
          <a:p>
            <a:pPr marR="0" lvl="0" algn="ctr" defTabSz="914400" eaLnBrk="1" fontAlgn="auto" latinLnBrk="0" hangingPunct="1">
              <a:lnSpc>
                <a:spcPct val="100000"/>
              </a:lnSpc>
              <a:spcBef>
                <a:spcPts val="0"/>
              </a:spcBef>
              <a:spcAft>
                <a:spcPts val="0"/>
              </a:spcAft>
              <a:buClrTx/>
              <a:buSzTx/>
              <a:tabLst/>
              <a:defRPr/>
            </a:pPr>
            <a:r>
              <a:rPr kumimoji="0" lang="en-GB" sz="3000" b="0" i="0" u="none" strike="noStrike" kern="0" cap="none" spc="0" normalizeH="0" baseline="0" noProof="0" dirty="0">
                <a:ln>
                  <a:noFill/>
                </a:ln>
                <a:solidFill>
                  <a:srgbClr val="0070C0"/>
                </a:solidFill>
                <a:effectLst/>
                <a:uLnTx/>
                <a:uFillTx/>
                <a:latin typeface="Calibri"/>
                <a:ea typeface="+mn-ea"/>
                <a:cs typeface="+mn-cs"/>
              </a:rPr>
              <a:t>This person struggled with low self esteem at school, with anxiety and negative beliefs about their abilities and dyslexia, which arose from bullying. </a:t>
            </a:r>
          </a:p>
          <a:p>
            <a:pPr marR="0" lvl="0" algn="ctr" defTabSz="914400" eaLnBrk="1" fontAlgn="auto" latinLnBrk="0" hangingPunct="1">
              <a:lnSpc>
                <a:spcPct val="100000"/>
              </a:lnSpc>
              <a:spcBef>
                <a:spcPts val="0"/>
              </a:spcBef>
              <a:spcAft>
                <a:spcPts val="0"/>
              </a:spcAft>
              <a:buClrTx/>
              <a:buSzTx/>
              <a:tabLst/>
              <a:defRPr/>
            </a:pPr>
            <a:endParaRPr kumimoji="0" lang="en-GB" sz="3000" b="0" i="0" u="none" strike="noStrike" kern="0" cap="none" spc="0" normalizeH="0" baseline="0" noProof="0" dirty="0">
              <a:ln>
                <a:noFill/>
              </a:ln>
              <a:solidFill>
                <a:srgbClr val="0070C0"/>
              </a:solidFill>
              <a:effectLst/>
              <a:uLnTx/>
              <a:uFillTx/>
              <a:latin typeface="Calibri"/>
              <a:ea typeface="+mn-ea"/>
              <a:cs typeface="+mn-cs"/>
            </a:endParaRPr>
          </a:p>
          <a:p>
            <a:pPr marR="0" lvl="0" algn="ctr" defTabSz="914400" eaLnBrk="1" fontAlgn="auto" latinLnBrk="0" hangingPunct="1">
              <a:lnSpc>
                <a:spcPct val="100000"/>
              </a:lnSpc>
              <a:spcBef>
                <a:spcPts val="0"/>
              </a:spcBef>
              <a:spcAft>
                <a:spcPts val="0"/>
              </a:spcAft>
              <a:buClrTx/>
              <a:buSzTx/>
              <a:tabLst/>
              <a:defRPr/>
            </a:pPr>
            <a:r>
              <a:rPr kumimoji="0" lang="en-GB" sz="3000" b="0" i="0" u="none" strike="noStrike" kern="0" cap="none" spc="0" normalizeH="0" baseline="0" noProof="0" dirty="0">
                <a:ln>
                  <a:noFill/>
                </a:ln>
                <a:solidFill>
                  <a:srgbClr val="0070C0"/>
                </a:solidFill>
                <a:effectLst/>
                <a:uLnTx/>
                <a:uFillTx/>
                <a:latin typeface="Calibri"/>
                <a:ea typeface="+mn-ea"/>
                <a:cs typeface="+mn-cs"/>
              </a:rPr>
              <a:t>They stayed away from social situations and activities, making their self esteem even worse. After a friend suggested seeking professional help, this person challenged their negative thought processes and went on to sell over 15 million books, open a number of restaurants and host many tv cooking programmes.</a:t>
            </a:r>
          </a:p>
        </p:txBody>
      </p:sp>
      <p:sp>
        <p:nvSpPr>
          <p:cNvPr id="7" name="Text Placeholder 6">
            <a:extLst>
              <a:ext uri="{FF2B5EF4-FFF2-40B4-BE49-F238E27FC236}">
                <a16:creationId xmlns:a16="http://schemas.microsoft.com/office/drawing/2014/main" id="{96D8DB48-F5C5-7CA2-234B-FBB8867D02C0}"/>
              </a:ext>
            </a:extLst>
          </p:cNvPr>
          <p:cNvSpPr>
            <a:spLocks noGrp="1"/>
          </p:cNvSpPr>
          <p:nvPr>
            <p:ph type="body" idx="1"/>
          </p:nvPr>
        </p:nvSpPr>
        <p:spPr>
          <a:xfrm>
            <a:off x="609917" y="1577340"/>
            <a:ext cx="10978515" cy="276999"/>
          </a:xfrm>
        </p:spPr>
        <p:txBody>
          <a:bodyPr/>
          <a:lstStyle/>
          <a:p>
            <a:r>
              <a:rPr lang="en-GB" dirty="0"/>
              <a:t> </a:t>
            </a:r>
          </a:p>
        </p:txBody>
      </p:sp>
    </p:spTree>
    <p:extLst>
      <p:ext uri="{BB962C8B-B14F-4D97-AF65-F5344CB8AC3E}">
        <p14:creationId xmlns:p14="http://schemas.microsoft.com/office/powerpoint/2010/main" val="124696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CB803A4-EF03-48BC-41FF-F9B0DCA1A9E0}"/>
              </a:ext>
            </a:extLst>
          </p:cNvPr>
          <p:cNvSpPr txBox="1">
            <a:spLocks/>
          </p:cNvSpPr>
          <p:nvPr/>
        </p:nvSpPr>
        <p:spPr>
          <a:xfrm>
            <a:off x="609917" y="274320"/>
            <a:ext cx="10978515" cy="677108"/>
          </a:xfrm>
          <a:prstGeom prst="rect">
            <a:avLst/>
          </a:prstGeom>
        </p:spPr>
        <p:txBody>
          <a:bodyPr/>
          <a:lstStyle>
            <a:lvl1pPr>
              <a:defRPr>
                <a:latin typeface="+mj-lt"/>
                <a:ea typeface="+mj-ea"/>
                <a:cs typeface="+mj-cs"/>
              </a:defRPr>
            </a:lvl1pPr>
          </a:lstStyle>
          <a:p>
            <a:pPr algn="ctr">
              <a:defRPr/>
            </a:pPr>
            <a:r>
              <a:rPr lang="en-GB" sz="4400">
                <a:solidFill>
                  <a:srgbClr val="800080"/>
                </a:solidFill>
              </a:rPr>
              <a:t>Jamie Oliver – TV chef, author and restaurateur</a:t>
            </a:r>
            <a:endParaRPr lang="en-GB" sz="4400" dirty="0">
              <a:solidFill>
                <a:srgbClr val="800080"/>
              </a:solidFill>
            </a:endParaRPr>
          </a:p>
        </p:txBody>
      </p:sp>
      <p:pic>
        <p:nvPicPr>
          <p:cNvPr id="3" name="Picture 2">
            <a:extLst>
              <a:ext uri="{FF2B5EF4-FFF2-40B4-BE49-F238E27FC236}">
                <a16:creationId xmlns:a16="http://schemas.microsoft.com/office/drawing/2014/main" id="{AF86E370-5714-2BA5-C94A-E31AAE49F90A}"/>
              </a:ext>
            </a:extLst>
          </p:cNvPr>
          <p:cNvPicPr>
            <a:picLocks noChangeAspect="1"/>
          </p:cNvPicPr>
          <p:nvPr/>
        </p:nvPicPr>
        <p:blipFill>
          <a:blip r:embed="rId2"/>
          <a:stretch>
            <a:fillRect/>
          </a:stretch>
        </p:blipFill>
        <p:spPr>
          <a:xfrm>
            <a:off x="1752600" y="1371600"/>
            <a:ext cx="7772400" cy="5003661"/>
          </a:xfrm>
          <a:prstGeom prst="rect">
            <a:avLst/>
          </a:prstGeom>
        </p:spPr>
      </p:pic>
    </p:spTree>
    <p:extLst>
      <p:ext uri="{BB962C8B-B14F-4D97-AF65-F5344CB8AC3E}">
        <p14:creationId xmlns:p14="http://schemas.microsoft.com/office/powerpoint/2010/main" val="918807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6086</TotalTime>
  <Words>1057</Words>
  <Application>Microsoft Office PowerPoint</Application>
  <PresentationFormat>Widescreen</PresentationFormat>
  <Paragraphs>108</Paragraphs>
  <Slides>18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Arial</vt:lpstr>
      <vt:lpstr>Calibri</vt:lpstr>
      <vt:lpstr>Office Theme</vt:lpstr>
      <vt:lpstr>PowerPoint Presentation</vt:lpstr>
      <vt:lpstr>PowerPoint Presentation</vt:lpstr>
      <vt:lpstr>PowerPoint Presentation</vt:lpstr>
      <vt:lpstr>What is self-esteem? </vt:lpstr>
      <vt:lpstr>The theme of RSE Day 2026 is  ‘It Begins With Me’ </vt:lpstr>
      <vt:lpstr>What are some of the factors that affect confidence and self esteem?</vt:lpstr>
      <vt:lpstr>Ways to build confidence and self esteem</vt:lpstr>
      <vt:lpstr>Inspiring figures who never let setbacks define them</vt:lpstr>
      <vt:lpstr>PowerPoint Presentation</vt:lpstr>
      <vt:lpstr>Inspiring figures who never let setbacks define them</vt:lpstr>
      <vt:lpstr>PowerPoint Presentation</vt:lpstr>
      <vt:lpstr>And a reminder to never give up on your dreams…</vt:lpstr>
      <vt:lpstr>PowerPoint Presentation</vt:lpstr>
      <vt:lpstr>PowerPoint Presentation</vt:lpstr>
      <vt:lpstr>PowerPoint Presentation</vt:lpstr>
      <vt:lpstr>PowerPoint Presentation</vt:lpstr>
      <vt:lpstr>Reminder:</vt:lpstr>
      <vt:lpstr>RSE Day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Burnell</dc:creator>
  <cp:lastModifiedBy>Catherine Kirk</cp:lastModifiedBy>
  <cp:revision>12</cp:revision>
  <dcterms:created xsi:type="dcterms:W3CDTF">2026-02-25T15:20:13Z</dcterms:created>
  <dcterms:modified xsi:type="dcterms:W3CDTF">2026-04-15T09:17:33Z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2026-02-25T00:00:00Z</vt:filetime>
  </property>
  <property fmtid="{D5CDD505-2E9C-101B-9397-08002B2CF9AE}" pid="3" name="Creator">
    <vt:lpwstr>Adobe InDesign 20.5 (Macintosh)</vt:lpwstr>
  </property>
  <property fmtid="{D5CDD505-2E9C-101B-9397-08002B2CF9AE}" pid="4" name="LastSaved">
    <vt:filetime>2026-02-25T00:00:00Z</vt:filetime>
  </property>
  <property fmtid="{D5CDD505-2E9C-101B-9397-08002B2CF9AE}" pid="5" name="Producer">
    <vt:lpwstr>Adobe PDF Library 17.0</vt:lpwstr>
  </property>
</Properties>
</file>